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12" r:id="rId1"/>
  </p:sldMasterIdLst>
  <p:sldIdLst>
    <p:sldId id="256" r:id="rId2"/>
    <p:sldId id="290" r:id="rId3"/>
    <p:sldId id="291" r:id="rId4"/>
    <p:sldId id="292" r:id="rId5"/>
    <p:sldId id="293" r:id="rId6"/>
    <p:sldId id="294" r:id="rId7"/>
    <p:sldId id="295" r:id="rId8"/>
    <p:sldId id="289" r:id="rId9"/>
    <p:sldId id="297" r:id="rId10"/>
    <p:sldId id="298" r:id="rId11"/>
    <p:sldId id="299" r:id="rId12"/>
    <p:sldId id="300" r:id="rId13"/>
    <p:sldId id="301" r:id="rId14"/>
    <p:sldId id="302" r:id="rId15"/>
    <p:sldId id="296" r:id="rId16"/>
    <p:sldId id="264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Rg st="1" end="8"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67" d="100"/>
          <a:sy n="67" d="100"/>
        </p:scale>
        <p:origin x="-102" y="-8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685800" y="5349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508000" y="4853412"/>
            <a:ext cx="112776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508000" y="3886200"/>
            <a:ext cx="112776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5F946-D320-4D36-8F78-31EBB8BFC6C3}" type="datetimeFigureOut">
              <a:rPr lang="ru-RU" smtClean="0"/>
              <a:t>26.02.2025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2A383ECE-FE7E-494A-959D-62171CF1B1F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5F946-D320-4D36-8F78-31EBB8BFC6C3}" type="datetimeFigureOut">
              <a:rPr lang="ru-RU" smtClean="0"/>
              <a:t>26.02.2025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83ECE-FE7E-494A-959D-62171CF1B1F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144000" y="549277"/>
            <a:ext cx="2438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549277"/>
            <a:ext cx="83312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5F946-D320-4D36-8F78-31EBB8BFC6C3}" type="datetimeFigureOut">
              <a:rPr lang="ru-RU" smtClean="0"/>
              <a:t>26.02.2025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83ECE-FE7E-494A-959D-62171CF1B1F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Объект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5F946-D320-4D36-8F78-31EBB8BFC6C3}" type="datetimeFigureOut">
              <a:rPr lang="ru-RU" smtClean="0"/>
              <a:t>26.02.2025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4775200" y="76201"/>
            <a:ext cx="38608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2A383ECE-FE7E-494A-959D-62171CF1B1F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685800" y="3444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508000" y="1676400"/>
            <a:ext cx="112776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5F946-D320-4D36-8F78-31EBB8BFC6C3}" type="datetimeFigureOut">
              <a:rPr lang="ru-RU" smtClean="0"/>
              <a:t>26.02.2025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83ECE-FE7E-494A-959D-62171CF1B1F4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240633" y="2947086"/>
            <a:ext cx="115824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406400" y="1600200"/>
            <a:ext cx="5588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7912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5F946-D320-4D36-8F78-31EBB8BFC6C3}" type="datetimeFigureOut">
              <a:rPr lang="ru-RU" smtClean="0"/>
              <a:t>26.02.2025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83ECE-FE7E-494A-959D-62171CF1B1F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406400" y="5410200"/>
            <a:ext cx="114808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375259" y="666750"/>
            <a:ext cx="57207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6193367" y="666750"/>
            <a:ext cx="5722988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375259" y="1316038"/>
            <a:ext cx="5720741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Объект 27"/>
          <p:cNvSpPr>
            <a:spLocks noGrp="1"/>
          </p:cNvSpPr>
          <p:nvPr>
            <p:ph sz="quarter" idx="4"/>
          </p:nvPr>
        </p:nvSpPr>
        <p:spPr>
          <a:xfrm>
            <a:off x="6198307" y="1316038"/>
            <a:ext cx="571804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5F946-D320-4D36-8F78-31EBB8BFC6C3}" type="datetimeFigureOut">
              <a:rPr lang="ru-RU" smtClean="0"/>
              <a:t>26.02.2025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0972800" y="6477000"/>
            <a:ext cx="1016000" cy="246888"/>
          </a:xfrm>
        </p:spPr>
        <p:txBody>
          <a:bodyPr/>
          <a:lstStyle/>
          <a:p>
            <a:fld id="{2A383ECE-FE7E-494A-959D-62171CF1B1F4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685800" y="6019801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5F946-D320-4D36-8F78-31EBB8BFC6C3}" type="datetimeFigureOut">
              <a:rPr lang="ru-RU" smtClean="0"/>
              <a:t>26.02.2025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83ECE-FE7E-494A-959D-62171CF1B1F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5F946-D320-4D36-8F78-31EBB8BFC6C3}" type="datetimeFigureOut">
              <a:rPr lang="ru-RU" smtClean="0"/>
              <a:t>26.02.2025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83ECE-FE7E-494A-959D-62171CF1B1F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85800" y="5849118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609600" y="5486400"/>
            <a:ext cx="112776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609601" y="609600"/>
            <a:ext cx="4011084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4766733" y="609600"/>
            <a:ext cx="7120467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5F946-D320-4D36-8F78-31EBB8BFC6C3}" type="datetimeFigureOut">
              <a:rPr lang="ru-RU" smtClean="0"/>
              <a:t>26.02.2025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83ECE-FE7E-494A-959D-62171CF1B1F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4673600" y="616634"/>
            <a:ext cx="67056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5F946-D320-4D36-8F78-31EBB8BFC6C3}" type="datetimeFigureOut">
              <a:rPr lang="ru-RU" smtClean="0"/>
              <a:t>26.02.2025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83ECE-FE7E-494A-959D-62171CF1B1F4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508000" y="4993760"/>
            <a:ext cx="78232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508000" y="5533218"/>
            <a:ext cx="78232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406400" y="1554163"/>
            <a:ext cx="115824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8636000" y="76201"/>
            <a:ext cx="33528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2425F946-D320-4D36-8F78-31EBB8BFC6C3}" type="datetimeFigureOut">
              <a:rPr lang="ru-RU" smtClean="0"/>
              <a:t>26.02.2025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4165600" y="76201"/>
            <a:ext cx="44704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10972800" y="6477001"/>
            <a:ext cx="1016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2A383ECE-FE7E-494A-959D-62171CF1B1F4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406400" y="457200"/>
            <a:ext cx="115824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685800" y="1057987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46484" y="605589"/>
            <a:ext cx="10363200" cy="830179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автономное дошкольное образовательное учреждение детский сад 51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68904" y="1780674"/>
            <a:ext cx="8574505" cy="4074694"/>
          </a:xfrm>
        </p:spPr>
        <p:txBody>
          <a:bodyPr>
            <a:normAutofit fontScale="92500" lnSpcReduction="10000"/>
          </a:bodyPr>
          <a:lstStyle/>
          <a:p>
            <a:endParaRPr lang="ru-RU" sz="3200" dirty="0"/>
          </a:p>
          <a:p>
            <a:pPr algn="ctr"/>
            <a:r>
              <a:rPr lang="ru-RU" sz="3200" dirty="0" smtClean="0"/>
              <a:t>ПРОЕКТ</a:t>
            </a:r>
          </a:p>
          <a:p>
            <a:pPr algn="ctr"/>
            <a:r>
              <a:rPr lang="ru-RU" sz="3200" dirty="0" smtClean="0"/>
              <a:t>Подготовительная к школе группа</a:t>
            </a:r>
          </a:p>
          <a:p>
            <a:pPr algn="ctr"/>
            <a:r>
              <a:rPr lang="ru-RU" sz="3200" dirty="0" smtClean="0"/>
              <a:t>Полезные вещи из мусора</a:t>
            </a:r>
            <a:endParaRPr lang="ru-RU" sz="3200" dirty="0"/>
          </a:p>
          <a:p>
            <a:pPr algn="ctr"/>
            <a:endParaRPr lang="ru-RU" sz="3200" dirty="0"/>
          </a:p>
          <a:p>
            <a:pPr algn="ctr"/>
            <a:endParaRPr lang="ru-RU" sz="3200" dirty="0"/>
          </a:p>
          <a:p>
            <a:pPr algn="r"/>
            <a:r>
              <a:rPr lang="ru-RU" sz="3200" dirty="0"/>
              <a:t>Воспитатель:</a:t>
            </a:r>
          </a:p>
          <a:p>
            <a:pPr algn="r"/>
            <a:r>
              <a:rPr lang="ru-RU" sz="3200" dirty="0"/>
              <a:t>Гончарова А.Н.</a:t>
            </a:r>
          </a:p>
        </p:txBody>
      </p:sp>
    </p:spTree>
    <p:extLst>
      <p:ext uri="{BB962C8B-B14F-4D97-AF65-F5344CB8AC3E}">
        <p14:creationId xmlns:p14="http://schemas.microsoft.com/office/powerpoint/2010/main" val="2876262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Подставка для карандашей из черновиков</a:t>
            </a:r>
            <a:endParaRPr lang="ru-RU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69"/>
          <a:stretch/>
        </p:blipFill>
        <p:spPr bwMode="auto">
          <a:xfrm rot="5400000">
            <a:off x="375670" y="2087337"/>
            <a:ext cx="5034226" cy="4259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8176" y="1809750"/>
            <a:ext cx="6035675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096632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Копилка из баночки </a:t>
            </a:r>
            <a:endParaRPr lang="ru-RU" dirty="0"/>
          </a:p>
        </p:txBody>
      </p:sp>
      <p:pic>
        <p:nvPicPr>
          <p:cNvPr id="5124" name="Picture 4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996"/>
          <a:stretch/>
        </p:blipFill>
        <p:spPr bwMode="auto">
          <a:xfrm rot="5400000">
            <a:off x="1318286" y="1687381"/>
            <a:ext cx="4586552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2300" y="454025"/>
            <a:ext cx="4529138" cy="6035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91433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Кашпо для цветов из пластиковой бутылки</a:t>
            </a:r>
            <a:endParaRPr lang="ru-RU" dirty="0"/>
          </a:p>
        </p:txBody>
      </p:sp>
      <p:pic>
        <p:nvPicPr>
          <p:cNvPr id="6147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88"/>
          <a:stretch/>
        </p:blipFill>
        <p:spPr bwMode="auto">
          <a:xfrm>
            <a:off x="6043613" y="1654176"/>
            <a:ext cx="5371570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6" r="6549"/>
          <a:stretch/>
        </p:blipFill>
        <p:spPr bwMode="auto">
          <a:xfrm>
            <a:off x="542925" y="1638301"/>
            <a:ext cx="5286375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21763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6400" y="457200"/>
            <a:ext cx="3922713" cy="2457450"/>
          </a:xfrm>
        </p:spPr>
        <p:txBody>
          <a:bodyPr/>
          <a:lstStyle/>
          <a:p>
            <a:r>
              <a:rPr lang="ru-RU" dirty="0" smtClean="0"/>
              <a:t>Настольный светильник</a:t>
            </a:r>
            <a:endParaRPr lang="ru-RU" dirty="0"/>
          </a:p>
        </p:txBody>
      </p:sp>
      <p:pic>
        <p:nvPicPr>
          <p:cNvPr id="1026" name="Picture 2" descr="C:\Users\Дмитрий\Downloads\20250225_07573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0852" y="352426"/>
            <a:ext cx="3394471" cy="452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3894" y="352426"/>
            <a:ext cx="3395662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69" b="23789"/>
          <a:stretch/>
        </p:blipFill>
        <p:spPr bwMode="auto">
          <a:xfrm>
            <a:off x="146050" y="3871914"/>
            <a:ext cx="6035675" cy="2843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371744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Мастер – класс для девочек группы 8 «Органайзер»</a:t>
            </a:r>
            <a:endParaRPr lang="ru-RU" dirty="0"/>
          </a:p>
        </p:txBody>
      </p:sp>
      <p:pic>
        <p:nvPicPr>
          <p:cNvPr id="2052" name="Picture 4" descr="C:\Users\Дмитрий\Downloads\20250224_16402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489" y="1566863"/>
            <a:ext cx="3394471" cy="452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6688" y="1566863"/>
            <a:ext cx="6035675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28819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Выводы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/>
              <a:t>В результате проведенного проекта у детей </a:t>
            </a:r>
            <a:r>
              <a:rPr lang="ru-RU" dirty="0" smtClean="0"/>
              <a:t>сформировались представления </a:t>
            </a:r>
            <a:r>
              <a:rPr lang="ru-RU" dirty="0"/>
              <a:t>о возможности использования бросового материала в полезных целях.</a:t>
            </a:r>
          </a:p>
          <a:p>
            <a:endParaRPr lang="ru-RU" dirty="0"/>
          </a:p>
          <a:p>
            <a:r>
              <a:rPr lang="ru-RU" dirty="0"/>
              <a:t>Творческий проект </a:t>
            </a:r>
            <a:r>
              <a:rPr lang="ru-RU" dirty="0" smtClean="0"/>
              <a:t>стал </a:t>
            </a:r>
            <a:r>
              <a:rPr lang="ru-RU" dirty="0"/>
              <a:t>эффективной формой взаимодействия воспитателя с семьями воспитанников. Благодаря таким мероприятиям родители организуют совместный досуг с ребенком и больше времени </a:t>
            </a:r>
            <a:r>
              <a:rPr lang="ru-RU" dirty="0" smtClean="0"/>
              <a:t>уделяют </a:t>
            </a:r>
            <a:r>
              <a:rPr lang="ru-RU" dirty="0"/>
              <a:t>его творческому развитию.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028133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41685" y="3779358"/>
            <a:ext cx="10972800" cy="1827357"/>
          </a:xfrm>
        </p:spPr>
        <p:txBody>
          <a:bodyPr>
            <a:normAutofit fontScale="90000"/>
          </a:bodyPr>
          <a:lstStyle/>
          <a:p>
            <a:r>
              <a:rPr lang="ru-RU" sz="7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Спасибо за внимание</a:t>
            </a:r>
          </a:p>
        </p:txBody>
      </p:sp>
    </p:spTree>
    <p:extLst>
      <p:ext uri="{BB962C8B-B14F-4D97-AF65-F5344CB8AC3E}">
        <p14:creationId xmlns:p14="http://schemas.microsoft.com/office/powerpoint/2010/main" val="26954490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АКТУАЛЬНОСТЬ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Потребность в рациональном использовании отходов становиться с каждым днём всё более актуальной. Не выбрасывая мусор, а используя его для оригинальных поделок, мы сохраняем чистоту окружающей среды! Для того, чтобы решить эту проблему, необходимо сформировать у детей новый тип мышления, бережное отношение к окружающим их предметам, с тем, чтобы они как можно дольше служили людям и не загрязняли среду в качестве отходов.</a:t>
            </a:r>
          </a:p>
        </p:txBody>
      </p:sp>
    </p:spTree>
    <p:extLst>
      <p:ext uri="{BB962C8B-B14F-4D97-AF65-F5344CB8AC3E}">
        <p14:creationId xmlns:p14="http://schemas.microsoft.com/office/powerpoint/2010/main" val="1105856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0688" y="1257300"/>
            <a:ext cx="11582400" cy="4979989"/>
          </a:xfrm>
        </p:spPr>
        <p:txBody>
          <a:bodyPr/>
          <a:lstStyle/>
          <a:p>
            <a:r>
              <a:rPr lang="ru-RU" b="1" dirty="0" smtClean="0"/>
              <a:t>Вид проекта</a:t>
            </a:r>
            <a:r>
              <a:rPr lang="ru-RU" dirty="0" smtClean="0"/>
              <a:t>: творческий</a:t>
            </a:r>
          </a:p>
          <a:p>
            <a:r>
              <a:rPr lang="ru-RU" b="1" dirty="0" smtClean="0"/>
              <a:t>Длительность:</a:t>
            </a:r>
            <a:r>
              <a:rPr lang="ru-RU" dirty="0" smtClean="0"/>
              <a:t> январь – февраль </a:t>
            </a:r>
          </a:p>
          <a:p>
            <a:r>
              <a:rPr lang="ru-RU" b="1" dirty="0" smtClean="0"/>
              <a:t>Участники:</a:t>
            </a:r>
            <a:r>
              <a:rPr lang="ru-RU" dirty="0" smtClean="0"/>
              <a:t> дети 6-7 лет, воспитатель, родители.</a:t>
            </a:r>
          </a:p>
          <a:p>
            <a:r>
              <a:rPr lang="ru-RU" b="1" dirty="0"/>
              <a:t>Цель:</a:t>
            </a:r>
            <a:r>
              <a:rPr lang="ru-RU" dirty="0"/>
              <a:t> Создание условий для развития творческого воображения детей старшего дошкольного возраста посредством использования бросового материала в творчестве.</a:t>
            </a:r>
          </a:p>
        </p:txBody>
      </p:sp>
    </p:spTree>
    <p:extLst>
      <p:ext uri="{BB962C8B-B14F-4D97-AF65-F5344CB8AC3E}">
        <p14:creationId xmlns:p14="http://schemas.microsoft.com/office/powerpoint/2010/main" val="5626461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7825" y="228600"/>
            <a:ext cx="11582400" cy="838200"/>
          </a:xfrm>
        </p:spPr>
        <p:txBody>
          <a:bodyPr/>
          <a:lstStyle/>
          <a:p>
            <a:r>
              <a:rPr lang="ru-RU" dirty="0"/>
              <a:t>Задачи: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0688" y="1385888"/>
            <a:ext cx="11582400" cy="5286375"/>
          </a:xfrm>
        </p:spPr>
        <p:txBody>
          <a:bodyPr>
            <a:normAutofit fontScale="85000" lnSpcReduction="20000"/>
          </a:bodyPr>
          <a:lstStyle/>
          <a:p>
            <a:r>
              <a:rPr lang="ru-RU" dirty="0"/>
              <a:t>Знакомить детей дошкольного возраста с нетрадиционными </a:t>
            </a:r>
            <a:r>
              <a:rPr lang="ru-RU" dirty="0" smtClean="0"/>
              <a:t>способами применения </a:t>
            </a:r>
            <a:r>
              <a:rPr lang="ru-RU" dirty="0"/>
              <a:t>бросового материала</a:t>
            </a:r>
            <a:r>
              <a:rPr lang="ru-RU" dirty="0" smtClean="0"/>
              <a:t>.</a:t>
            </a:r>
            <a:endParaRPr lang="ru-RU" dirty="0"/>
          </a:p>
          <a:p>
            <a:r>
              <a:rPr lang="ru-RU" dirty="0" smtClean="0"/>
              <a:t>Формировать </a:t>
            </a:r>
            <a:r>
              <a:rPr lang="ru-RU" dirty="0"/>
              <a:t>умения следовать устным инструкциям</a:t>
            </a:r>
            <a:r>
              <a:rPr lang="ru-RU" dirty="0" smtClean="0"/>
              <a:t>.</a:t>
            </a:r>
            <a:endParaRPr lang="ru-RU" dirty="0"/>
          </a:p>
          <a:p>
            <a:r>
              <a:rPr lang="ru-RU" dirty="0" smtClean="0"/>
              <a:t>Обучать </a:t>
            </a:r>
            <a:r>
              <a:rPr lang="ru-RU" dirty="0"/>
              <a:t>различным приемам работы с бросовым материалом</a:t>
            </a:r>
            <a:r>
              <a:rPr lang="ru-RU" dirty="0" smtClean="0"/>
              <a:t>.</a:t>
            </a:r>
          </a:p>
          <a:p>
            <a:r>
              <a:rPr lang="ru-RU" dirty="0"/>
              <a:t>Развивать мелкую моторику, координацию рук, </a:t>
            </a:r>
            <a:r>
              <a:rPr lang="ru-RU" dirty="0" smtClean="0"/>
              <a:t>глазомер, внимание</a:t>
            </a:r>
            <a:r>
              <a:rPr lang="ru-RU" dirty="0"/>
              <a:t>, память, мышление и воображение</a:t>
            </a:r>
            <a:r>
              <a:rPr lang="ru-RU" dirty="0" smtClean="0"/>
              <a:t>.</a:t>
            </a:r>
            <a:endParaRPr lang="ru-RU" dirty="0"/>
          </a:p>
          <a:p>
            <a:r>
              <a:rPr lang="ru-RU" dirty="0" smtClean="0"/>
              <a:t>Развивать </a:t>
            </a:r>
            <a:r>
              <a:rPr lang="ru-RU" dirty="0"/>
              <a:t>художественный вкус, творческие способности и фантазию детей</a:t>
            </a:r>
            <a:r>
              <a:rPr lang="ru-RU" dirty="0" smtClean="0"/>
              <a:t>.</a:t>
            </a:r>
            <a:endParaRPr lang="ru-RU" dirty="0"/>
          </a:p>
          <a:p>
            <a:r>
              <a:rPr lang="ru-RU" dirty="0" smtClean="0"/>
              <a:t>Развивать </a:t>
            </a:r>
            <a:r>
              <a:rPr lang="ru-RU" dirty="0"/>
              <a:t>пространственное воображение</a:t>
            </a:r>
            <a:r>
              <a:rPr lang="ru-RU" dirty="0" smtClean="0"/>
              <a:t>.</a:t>
            </a:r>
          </a:p>
          <a:p>
            <a:r>
              <a:rPr lang="ru-RU" dirty="0"/>
              <a:t>Воспитывать интерес к конструированию из бросового материала</a:t>
            </a:r>
            <a:r>
              <a:rPr lang="ru-RU" dirty="0" smtClean="0"/>
              <a:t>.</a:t>
            </a:r>
            <a:endParaRPr lang="ru-RU" dirty="0"/>
          </a:p>
          <a:p>
            <a:r>
              <a:rPr lang="ru-RU" dirty="0" smtClean="0"/>
              <a:t>Расширять </a:t>
            </a:r>
            <a:r>
              <a:rPr lang="ru-RU" dirty="0"/>
              <a:t>коммуникативные способностей детей</a:t>
            </a:r>
            <a:r>
              <a:rPr lang="ru-RU" dirty="0" smtClean="0"/>
              <a:t>.</a:t>
            </a:r>
            <a:endParaRPr lang="ru-RU" dirty="0"/>
          </a:p>
          <a:p>
            <a:r>
              <a:rPr lang="ru-RU" dirty="0" smtClean="0"/>
              <a:t>Формировать </a:t>
            </a:r>
            <a:r>
              <a:rPr lang="ru-RU" dirty="0"/>
              <a:t>культуру труда и совершенствовать трудовые навыки</a:t>
            </a:r>
            <a:r>
              <a:rPr lang="ru-RU" dirty="0" smtClean="0"/>
              <a:t>.</a:t>
            </a:r>
            <a:endParaRPr lang="ru-RU" dirty="0"/>
          </a:p>
          <a:p>
            <a:r>
              <a:rPr lang="ru-RU" dirty="0" smtClean="0"/>
              <a:t>Способствовать </a:t>
            </a:r>
            <a:r>
              <a:rPr lang="ru-RU" dirty="0"/>
              <a:t>созданию игровых ситуаций. </a:t>
            </a:r>
          </a:p>
        </p:txBody>
      </p:sp>
    </p:spTree>
    <p:extLst>
      <p:ext uri="{BB962C8B-B14F-4D97-AF65-F5344CB8AC3E}">
        <p14:creationId xmlns:p14="http://schemas.microsoft.com/office/powerpoint/2010/main" val="31819849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Ожидаемые результаты: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dirty="0"/>
              <a:t>в результате реализации проекта у детей и родителей будет:</a:t>
            </a:r>
          </a:p>
          <a:p>
            <a:endParaRPr lang="ru-RU" dirty="0"/>
          </a:p>
          <a:p>
            <a:r>
              <a:rPr lang="ru-RU" dirty="0" smtClean="0"/>
              <a:t>повышен </a:t>
            </a:r>
            <a:r>
              <a:rPr lang="ru-RU" dirty="0"/>
              <a:t>уровень экологической культуры</a:t>
            </a:r>
            <a:r>
              <a:rPr lang="ru-RU" dirty="0" smtClean="0"/>
              <a:t>;</a:t>
            </a:r>
            <a:endParaRPr lang="ru-RU" dirty="0"/>
          </a:p>
          <a:p>
            <a:r>
              <a:rPr lang="ru-RU" dirty="0" smtClean="0"/>
              <a:t>сформированы </a:t>
            </a:r>
            <a:r>
              <a:rPr lang="ru-RU" dirty="0"/>
              <a:t>у детей старшего дошкольного возраста знания о способах применения нетрадиционных материалов в творчестве</a:t>
            </a:r>
            <a:r>
              <a:rPr lang="ru-RU" dirty="0" smtClean="0"/>
              <a:t>;</a:t>
            </a:r>
            <a:endParaRPr lang="ru-RU" dirty="0"/>
          </a:p>
          <a:p>
            <a:r>
              <a:rPr lang="ru-RU" dirty="0" smtClean="0"/>
              <a:t>у </a:t>
            </a:r>
            <a:r>
              <a:rPr lang="ru-RU" dirty="0"/>
              <a:t>детей появится желание экспериментировать с бросовым материалом</a:t>
            </a:r>
            <a:r>
              <a:rPr lang="ru-RU" dirty="0" smtClean="0"/>
              <a:t>;</a:t>
            </a:r>
            <a:endParaRPr lang="ru-RU" dirty="0"/>
          </a:p>
          <a:p>
            <a:r>
              <a:rPr lang="ru-RU" dirty="0" smtClean="0"/>
              <a:t>повысится </a:t>
            </a:r>
            <a:r>
              <a:rPr lang="ru-RU" dirty="0"/>
              <a:t>уровень знаний детей о вторичном использовании бытового мусора и его переработке</a:t>
            </a:r>
            <a:r>
              <a:rPr lang="ru-RU" dirty="0" smtClean="0"/>
              <a:t>.</a:t>
            </a:r>
            <a:endParaRPr lang="ru-RU" dirty="0"/>
          </a:p>
          <a:p>
            <a:r>
              <a:rPr lang="ru-RU" dirty="0" smtClean="0"/>
              <a:t>сформированы </a:t>
            </a:r>
            <a:r>
              <a:rPr lang="ru-RU" dirty="0"/>
              <a:t>навыки изготовления поделок из ненужных предметов</a:t>
            </a:r>
            <a:r>
              <a:rPr lang="ru-RU" dirty="0" smtClean="0"/>
              <a:t>;</a:t>
            </a:r>
            <a:endParaRPr lang="ru-RU" dirty="0"/>
          </a:p>
          <a:p>
            <a:r>
              <a:rPr lang="ru-RU" dirty="0" smtClean="0"/>
              <a:t>умение </a:t>
            </a:r>
            <a:r>
              <a:rPr lang="ru-RU" dirty="0"/>
              <a:t>воспитанников самостоятельно применять свои знания на практике;</a:t>
            </a:r>
          </a:p>
        </p:txBody>
      </p:sp>
    </p:spTree>
    <p:extLst>
      <p:ext uri="{BB962C8B-B14F-4D97-AF65-F5344CB8AC3E}">
        <p14:creationId xmlns:p14="http://schemas.microsoft.com/office/powerpoint/2010/main" val="10612540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 </a:t>
            </a:r>
            <a:r>
              <a:rPr lang="ru-RU" dirty="0"/>
              <a:t>этап: подготовительный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Подбор методической и специальной литературы.</a:t>
            </a:r>
          </a:p>
          <a:p>
            <a:endParaRPr lang="ru-RU" dirty="0"/>
          </a:p>
          <a:p>
            <a:r>
              <a:rPr lang="ru-RU" dirty="0"/>
              <a:t>Беседы с детьми и родителями.</a:t>
            </a:r>
          </a:p>
          <a:p>
            <a:endParaRPr lang="ru-RU" dirty="0"/>
          </a:p>
          <a:p>
            <a:r>
              <a:rPr lang="ru-RU" dirty="0"/>
              <a:t>Сбор необходимых материалов для создания поделок.</a:t>
            </a:r>
          </a:p>
        </p:txBody>
      </p:sp>
    </p:spTree>
    <p:extLst>
      <p:ext uri="{BB962C8B-B14F-4D97-AF65-F5344CB8AC3E}">
        <p14:creationId xmlns:p14="http://schemas.microsoft.com/office/powerpoint/2010/main" val="33695268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II этап: основной (практическая реализация проекта)</a:t>
            </a: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Подставка под горячее из фантиков от конфет</a:t>
            </a:r>
            <a:endParaRPr lang="ru-RU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13"/>
          <a:stretch/>
        </p:blipFill>
        <p:spPr bwMode="auto">
          <a:xfrm>
            <a:off x="1416049" y="2557463"/>
            <a:ext cx="3925888" cy="3943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6125" y="2373313"/>
            <a:ext cx="5505450" cy="412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643283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8477250" cy="1442951"/>
          </a:xfrm>
        </p:spPr>
        <p:txBody>
          <a:bodyPr>
            <a:normAutofit/>
          </a:bodyPr>
          <a:lstStyle/>
          <a:p>
            <a:r>
              <a:rPr lang="ru-RU" dirty="0" smtClean="0"/>
              <a:t>Игольница</a:t>
            </a:r>
            <a:endParaRPr lang="ru-RU" dirty="0"/>
          </a:p>
        </p:txBody>
      </p:sp>
      <p:pic>
        <p:nvPicPr>
          <p:cNvPr id="2052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461" y="1638300"/>
            <a:ext cx="4888159" cy="4495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3238" y="1495425"/>
            <a:ext cx="3395662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37069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Шкатулка из бобины от скотча</a:t>
            </a:r>
            <a:endParaRPr lang="ru-RU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0442" y="1701800"/>
            <a:ext cx="3387915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44" b="11888"/>
          <a:stretch/>
        </p:blipFill>
        <p:spPr bwMode="auto">
          <a:xfrm>
            <a:off x="6457950" y="1500187"/>
            <a:ext cx="4529138" cy="4929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791174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935</TotalTime>
  <Words>408</Words>
  <Application>Microsoft Office PowerPoint</Application>
  <PresentationFormat>Произвольный</PresentationFormat>
  <Paragraphs>55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Трек</vt:lpstr>
      <vt:lpstr>Муниципальное автономное дошкольное образовательное учреждение детский сад 51</vt:lpstr>
      <vt:lpstr>АКТУАЛЬНОСТЬ</vt:lpstr>
      <vt:lpstr>Презентация PowerPoint</vt:lpstr>
      <vt:lpstr>Задачи:</vt:lpstr>
      <vt:lpstr>Ожидаемые результаты: </vt:lpstr>
      <vt:lpstr>I этап: подготовительный</vt:lpstr>
      <vt:lpstr>II этап: основной (практическая реализация проекта)</vt:lpstr>
      <vt:lpstr>Игольница</vt:lpstr>
      <vt:lpstr>Шкатулка из бобины от скотча</vt:lpstr>
      <vt:lpstr>Подставка для карандашей из черновиков</vt:lpstr>
      <vt:lpstr>Копилка из баночки </vt:lpstr>
      <vt:lpstr>Кашпо для цветов из пластиковой бутылки</vt:lpstr>
      <vt:lpstr>Настольный светильник</vt:lpstr>
      <vt:lpstr>Мастер – класс для девочек группы 8 «Органайзер»</vt:lpstr>
      <vt:lpstr>Выводы</vt:lpstr>
      <vt:lpstr>Спасибо за внимание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Дмитрий</cp:lastModifiedBy>
  <cp:revision>85</cp:revision>
  <dcterms:created xsi:type="dcterms:W3CDTF">2020-11-17T10:36:14Z</dcterms:created>
  <dcterms:modified xsi:type="dcterms:W3CDTF">2025-02-26T11:22:21Z</dcterms:modified>
</cp:coreProperties>
</file>