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77" r:id="rId4"/>
    <p:sldId id="279" r:id="rId5"/>
    <p:sldId id="280" r:id="rId6"/>
    <p:sldId id="285" r:id="rId7"/>
    <p:sldId id="286" r:id="rId8"/>
    <p:sldId id="287" r:id="rId9"/>
    <p:sldId id="288" r:id="rId10"/>
    <p:sldId id="292" r:id="rId11"/>
    <p:sldId id="291" r:id="rId12"/>
    <p:sldId id="282" r:id="rId13"/>
    <p:sldId id="270" r:id="rId14"/>
    <p:sldId id="269" r:id="rId15"/>
    <p:sldId id="283" r:id="rId16"/>
    <p:sldId id="28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6C1AC-1D19-4F2C-904C-55F498267BC7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C1340-7272-4CD0-8691-26EE80BC5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1156934-5515-4C57-8C36-BD1C9165CD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8025FDE-8596-460C-A4CF-569CD5EC11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61FE658-39EE-4329-B999-F551F83952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FF5281C-4CE9-4E07-BD31-E7C47A5B05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5486D4B-D7CD-4D98-AB22-3CACEDB343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22715A0-CEB6-4C6B-8551-A274074443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4959B3B-11B0-45BF-A7F4-7BE5263BB0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2AA121D-09DC-48D5-8C45-F193F18E5F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FD7FF2-845F-41B9-944F-35B90659B7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>
                <a:latin typeface="Times New Roman" pitchFamily="18" charset="0"/>
              </a:rPr>
              <a:t>Особенности предметно развивающей среды в группе раннего возраста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8293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90881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1854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"/>
          </p:nvPr>
        </p:nvSpPr>
        <p:spPr>
          <a:xfrm>
            <a:off x="838200" y="305851"/>
            <a:ext cx="10515600" cy="6004097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8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"/>
          </p:nvPr>
        </p:nvSpPr>
        <p:spPr>
          <a:xfrm>
            <a:off x="838200" y="286853"/>
            <a:ext cx="10515600" cy="6156075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1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"/>
          </p:nvPr>
        </p:nvSpPr>
        <p:spPr>
          <a:xfrm>
            <a:off x="838200" y="438827"/>
            <a:ext cx="10515600" cy="5738136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"/>
          </p:nvPr>
        </p:nvSpPr>
        <p:spPr>
          <a:xfrm>
            <a:off x="838200" y="381840"/>
            <a:ext cx="10515600" cy="5795127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Представление опыта на августовской конференции 2019г.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76800" cy="3657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5878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0" y="1154748"/>
            <a:ext cx="6497638" cy="4873625"/>
          </a:xfrm>
        </p:spPr>
      </p:pic>
    </p:spTree>
    <p:extLst>
      <p:ext uri="{BB962C8B-B14F-4D97-AF65-F5344CB8AC3E}">
        <p14:creationId xmlns:p14="http://schemas.microsoft.com/office/powerpoint/2010/main" val="19918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"/>
          </p:nvPr>
        </p:nvSpPr>
        <p:spPr>
          <a:xfrm>
            <a:off x="838200" y="328330"/>
            <a:ext cx="10515600" cy="6125915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</a:t>
            </a:r>
          </a:p>
        </p:txBody>
      </p:sp>
      <p:pic>
        <p:nvPicPr>
          <p:cNvPr id="1026" name="Picture 2" descr="F:\фото для презентации\IMG-6f0a9657bab55f7a8d2b5f890a4b8452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03365">
            <a:off x="1931295" y="947061"/>
            <a:ext cx="2741415" cy="4873625"/>
          </a:xfrm>
          <a:prstGeom prst="rect">
            <a:avLst/>
          </a:prstGeom>
          <a:noFill/>
        </p:spPr>
      </p:pic>
      <p:pic>
        <p:nvPicPr>
          <p:cNvPr id="1027" name="Picture 3" descr="F:\фото для презентации\IMG-550c27b90ec30b429980413f10ab8ba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6362">
            <a:off x="6736218" y="827318"/>
            <a:ext cx="3857625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 для презентации\IMG-8607959fbdae3cc95068739514e9db6c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686" y="348343"/>
            <a:ext cx="4267200" cy="6008914"/>
          </a:xfrm>
          <a:prstGeom prst="rect">
            <a:avLst/>
          </a:prstGeom>
          <a:noFill/>
        </p:spPr>
      </p:pic>
      <p:pic>
        <p:nvPicPr>
          <p:cNvPr id="3075" name="Picture 3" descr="F:\фото для презентации\IMG-aa1d220162efc4d9ff155c29e9749ba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887" y="478971"/>
            <a:ext cx="4062412" cy="583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фото для презентации\DSC000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0897" y="1203056"/>
            <a:ext cx="5408293" cy="4873625"/>
          </a:xfrm>
          <a:prstGeom prst="rect">
            <a:avLst/>
          </a:prstGeom>
          <a:noFill/>
        </p:spPr>
      </p:pic>
      <p:pic>
        <p:nvPicPr>
          <p:cNvPr id="4100" name="Picture 4" descr="F:\фото для презентации\DSC0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51171" y="1360714"/>
            <a:ext cx="5072744" cy="478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5115"/>
            <a:ext cx="3429000" cy="4572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10" y="307340"/>
            <a:ext cx="3429000" cy="4572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0" y="1920240"/>
            <a:ext cx="3411855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594360"/>
            <a:ext cx="4876800" cy="3657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6289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6431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422910"/>
            <a:ext cx="3429000" cy="4572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64008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4857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537210"/>
            <a:ext cx="4876800" cy="3657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36601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41703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28</Words>
  <Application>Microsoft Office PowerPoint</Application>
  <PresentationFormat>Широкоэкранный</PresentationFormat>
  <Paragraphs>12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Schoolbook</vt:lpstr>
      <vt:lpstr>Times New Roman</vt:lpstr>
      <vt:lpstr>Wingdings</vt:lpstr>
      <vt:lpstr>Wingdings 2</vt:lpstr>
      <vt:lpstr>Эркер</vt:lpstr>
      <vt:lpstr>Особенности предметно развивающей среды в группе раннего возраста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опыта на августовской конференции 2019г.</vt:lpstr>
      <vt:lpstr>Презентация PowerPoint</vt:lpstr>
      <vt:lpstr>                Спасибо за внимание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XYXY</dc:creator>
  <cp:lastModifiedBy>Samsung</cp:lastModifiedBy>
  <cp:revision>7</cp:revision>
  <dcterms:created xsi:type="dcterms:W3CDTF">2017-06-21T13:57:27Z</dcterms:created>
  <dcterms:modified xsi:type="dcterms:W3CDTF">2020-10-21T02:36:25Z</dcterms:modified>
</cp:coreProperties>
</file>