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</p:sldMasterIdLst>
  <p:notesMasterIdLst>
    <p:notesMasterId r:id="rId19"/>
  </p:notesMasterIdLst>
  <p:sldIdLst>
    <p:sldId id="256" r:id="rId2"/>
    <p:sldId id="261" r:id="rId3"/>
    <p:sldId id="277" r:id="rId4"/>
    <p:sldId id="279" r:id="rId5"/>
    <p:sldId id="280" r:id="rId6"/>
    <p:sldId id="285" r:id="rId7"/>
    <p:sldId id="286" r:id="rId8"/>
    <p:sldId id="287" r:id="rId9"/>
    <p:sldId id="288" r:id="rId10"/>
    <p:sldId id="292" r:id="rId11"/>
    <p:sldId id="291" r:id="rId12"/>
    <p:sldId id="282" r:id="rId13"/>
    <p:sldId id="270" r:id="rId14"/>
    <p:sldId id="269" r:id="rId15"/>
    <p:sldId id="283" r:id="rId16"/>
    <p:sldId id="284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06C1AC-1D19-4F2C-904C-55F498267BC7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EC1340-7272-4CD0-8691-26EE80BC519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01156934-5515-4C57-8C36-BD1C9165CD2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C8025FDE-8596-460C-A4CF-569CD5EC11E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661FE658-39EE-4329-B999-F551F83952E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1FF5281C-4CE9-4E07-BD31-E7C47A5B056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941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05486D4B-D7CD-4D98-AB22-3CACEDB3432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4291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322715A0-CEB6-4C6B-8551-A2740744438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B4959B3B-11B0-45BF-A7F4-7BE5263BB06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/>
          </a:p>
        </p:txBody>
      </p:sp>
      <p:sp>
        <p:nvSpPr>
          <p:cNvPr id="3" name="Notes Placeholder 4"/>
          <p:cNvSpPr>
            <a:spLocks noGrp="1" noEditPoints="1"/>
          </p:cNvSpPr>
          <p:nvPr>
            <p:ph type="body" idx="3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6"/>
          <p:cNvSpPr>
            <a:spLocks noGrp="1" noEditPoints="1"/>
          </p:cNvSpPr>
          <p:nvPr>
            <p:ph type="sldNum" sz="quarter" idx="5"/>
          </p:nvPr>
        </p:nvSpPr>
        <p:spPr/>
        <p:txBody>
          <a:bodyPr/>
          <a:lstStyle/>
          <a:p>
            <a:fld id="{62AA121D-09DC-48D5-8C45-F193F18E5F93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71FD7FF2-845F-41B9-944F-35B90659B7D6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4"/>
            <a:ext cx="2235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FD7FF2-845F-41B9-944F-35B90659B7D6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71FD7FF2-845F-41B9-944F-35B90659B7D6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1FD7FF2-845F-41B9-944F-35B90659B7D6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1FD7FF2-845F-41B9-944F-35B90659B7D6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1FD7FF2-845F-41B9-944F-35B90659B7D6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1FD7FF2-845F-41B9-944F-35B90659B7D6}" type="datetimeFigureOut">
              <a:rPr lang="en-US" smtClean="0"/>
              <a:pPr/>
              <a:t>10/21/2020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07E345D-6FE0-4977-A3DF-5875ED8E59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6600" dirty="0">
                <a:latin typeface="Times New Roman" pitchFamily="18" charset="0"/>
              </a:rPr>
              <a:t>Особенности предметно развивающей среды в группе раннего возраста</a:t>
            </a:r>
            <a:endParaRPr lang="en-US" dirty="0"/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4294967295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582930"/>
            <a:ext cx="4876800" cy="36576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4294967295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040" y="1908810"/>
            <a:ext cx="4876800" cy="3657600"/>
          </a:xfrm>
        </p:spPr>
      </p:pic>
    </p:spTree>
    <p:extLst>
      <p:ext uri="{BB962C8B-B14F-4D97-AF65-F5344CB8AC3E}">
        <p14:creationId xmlns:p14="http://schemas.microsoft.com/office/powerpoint/2010/main" val="18544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quarter" idx="1"/>
          </p:nvPr>
        </p:nvSpPr>
        <p:spPr>
          <a:xfrm>
            <a:off x="838200" y="305851"/>
            <a:ext cx="10515600" cy="6004097"/>
          </a:xfrm>
          <a:blipFill>
            <a:blip r:embed="rId3" cstate="print"/>
            <a:srcRect/>
            <a:stretch>
              <a:fillRect/>
            </a:stretch>
          </a:blipFill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286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quarter" idx="1"/>
          </p:nvPr>
        </p:nvSpPr>
        <p:spPr>
          <a:xfrm>
            <a:off x="838200" y="286853"/>
            <a:ext cx="10515600" cy="6156075"/>
          </a:xfrm>
          <a:blipFill>
            <a:blip r:embed="rId3" cstate="print"/>
            <a:srcRect/>
            <a:stretch>
              <a:fillRect/>
            </a:stretch>
          </a:blipFill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512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quarter" idx="1"/>
          </p:nvPr>
        </p:nvSpPr>
        <p:spPr>
          <a:xfrm>
            <a:off x="838200" y="438827"/>
            <a:ext cx="10515600" cy="5738136"/>
          </a:xfrm>
          <a:blipFill>
            <a:blip r:embed="rId3" cstate="print"/>
            <a:srcRect/>
            <a:stretch>
              <a:fillRect/>
            </a:stretch>
          </a:blipFill>
        </p:spPr>
        <p:txBody>
          <a:bodyPr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quarter" idx="1"/>
          </p:nvPr>
        </p:nvSpPr>
        <p:spPr>
          <a:xfrm>
            <a:off x="838200" y="381840"/>
            <a:ext cx="10515600" cy="5795127"/>
          </a:xfrm>
          <a:blipFill>
            <a:blip r:embed="rId3" cstate="print"/>
            <a:srcRect/>
            <a:stretch>
              <a:fillRect/>
            </a:stretch>
          </a:blipFill>
        </p:spPr>
        <p:txBody>
          <a:bodyPr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Представление опыта на августовской конференции 2019г.</a:t>
            </a:r>
            <a:endParaRPr lang="ru-RU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057400"/>
            <a:ext cx="4876800" cy="36576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363" y="2057400"/>
            <a:ext cx="4876800" cy="3657600"/>
          </a:xfrm>
        </p:spPr>
      </p:pic>
    </p:spTree>
    <p:extLst>
      <p:ext uri="{BB962C8B-B14F-4D97-AF65-F5344CB8AC3E}">
        <p14:creationId xmlns:p14="http://schemas.microsoft.com/office/powerpoint/2010/main" val="58784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540" y="1154748"/>
            <a:ext cx="6497638" cy="4873625"/>
          </a:xfrm>
        </p:spPr>
      </p:pic>
    </p:spTree>
    <p:extLst>
      <p:ext uri="{BB962C8B-B14F-4D97-AF65-F5344CB8AC3E}">
        <p14:creationId xmlns:p14="http://schemas.microsoft.com/office/powerpoint/2010/main" val="199180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               Спасибо за внимание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quarter" idx="1"/>
          </p:nvPr>
        </p:nvSpPr>
        <p:spPr>
          <a:xfrm>
            <a:off x="838200" y="328330"/>
            <a:ext cx="10515600" cy="6125915"/>
          </a:xfrm>
          <a:blipFill>
            <a:blip r:embed="rId3" cstate="print"/>
            <a:srcRect/>
            <a:stretch>
              <a:fillRect/>
            </a:stretch>
          </a:blipFill>
        </p:spPr>
        <p:txBody>
          <a:bodyPr/>
          <a:lstStyle/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</a:t>
            </a:r>
          </a:p>
        </p:txBody>
      </p:sp>
      <p:pic>
        <p:nvPicPr>
          <p:cNvPr id="1026" name="Picture 2" descr="F:\фото для презентации\IMG-6f0a9657bab55f7a8d2b5f890a4b8452-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20803365">
            <a:off x="1931295" y="947061"/>
            <a:ext cx="2741415" cy="4873625"/>
          </a:xfrm>
          <a:prstGeom prst="rect">
            <a:avLst/>
          </a:prstGeom>
          <a:noFill/>
        </p:spPr>
      </p:pic>
      <p:pic>
        <p:nvPicPr>
          <p:cNvPr id="1027" name="Picture 3" descr="F:\фото для презентации\IMG-550c27b90ec30b429980413f10ab8bae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96362">
            <a:off x="6736218" y="827318"/>
            <a:ext cx="3857625" cy="5181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F:\фото для презентации\IMG-8607959fbdae3cc95068739514e9db6c-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8686" y="348343"/>
            <a:ext cx="4267200" cy="6008914"/>
          </a:xfrm>
          <a:prstGeom prst="rect">
            <a:avLst/>
          </a:prstGeom>
          <a:noFill/>
        </p:spPr>
      </p:pic>
      <p:pic>
        <p:nvPicPr>
          <p:cNvPr id="3075" name="Picture 3" descr="F:\фото для презентации\IMG-aa1d220162efc4d9ff155c29e9749bab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7887" y="478971"/>
            <a:ext cx="4062412" cy="58347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F:\фото для презентации\DSC0006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700897" y="1203056"/>
            <a:ext cx="5408293" cy="4873625"/>
          </a:xfrm>
          <a:prstGeom prst="rect">
            <a:avLst/>
          </a:prstGeom>
          <a:noFill/>
        </p:spPr>
      </p:pic>
      <p:pic>
        <p:nvPicPr>
          <p:cNvPr id="4100" name="Picture 4" descr="F:\фото для презентации\DSC00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6651171" y="1360714"/>
            <a:ext cx="5072744" cy="47897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85115"/>
            <a:ext cx="3429000" cy="45720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810" y="307340"/>
            <a:ext cx="3429000" cy="457200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720" y="1920240"/>
            <a:ext cx="3411855" cy="454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35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" y="594360"/>
            <a:ext cx="4876800" cy="365760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0760" y="2628900"/>
            <a:ext cx="4876800" cy="3657600"/>
          </a:xfrm>
        </p:spPr>
      </p:pic>
    </p:spTree>
    <p:extLst>
      <p:ext uri="{BB962C8B-B14F-4D97-AF65-F5344CB8AC3E}">
        <p14:creationId xmlns:p14="http://schemas.microsoft.com/office/powerpoint/2010/main" val="264315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" y="422910"/>
            <a:ext cx="3429000" cy="457200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080" y="640080"/>
            <a:ext cx="4876800" cy="3657600"/>
          </a:xfrm>
        </p:spPr>
      </p:pic>
    </p:spTree>
    <p:extLst>
      <p:ext uri="{BB962C8B-B14F-4D97-AF65-F5344CB8AC3E}">
        <p14:creationId xmlns:p14="http://schemas.microsoft.com/office/powerpoint/2010/main" val="248575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" y="537210"/>
            <a:ext cx="4876800" cy="36576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0" y="2366010"/>
            <a:ext cx="4876800" cy="3657600"/>
          </a:xfrm>
        </p:spPr>
      </p:pic>
    </p:spTree>
    <p:extLst>
      <p:ext uri="{BB962C8B-B14F-4D97-AF65-F5344CB8AC3E}">
        <p14:creationId xmlns:p14="http://schemas.microsoft.com/office/powerpoint/2010/main" val="417039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75</TotalTime>
  <Words>28</Words>
  <Application>Microsoft Office PowerPoint</Application>
  <PresentationFormat>Широкоэкранный</PresentationFormat>
  <Paragraphs>12</Paragraphs>
  <Slides>17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Calibri</vt:lpstr>
      <vt:lpstr>Century Schoolbook</vt:lpstr>
      <vt:lpstr>Times New Roman</vt:lpstr>
      <vt:lpstr>Wingdings</vt:lpstr>
      <vt:lpstr>Wingdings 2</vt:lpstr>
      <vt:lpstr>Эркер</vt:lpstr>
      <vt:lpstr>Особенности предметно развивающей среды в группе раннего возраста</vt:lpstr>
      <vt:lpstr>Презентация PowerPoint</vt:lpstr>
      <vt:lpstr>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Представление опыта на августовской конференции 2019г.</vt:lpstr>
      <vt:lpstr>Презентация PowerPoint</vt:lpstr>
      <vt:lpstr>                Спасибо за внимание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XYXY</dc:creator>
  <cp:lastModifiedBy>Samsung</cp:lastModifiedBy>
  <cp:revision>7</cp:revision>
  <dcterms:created xsi:type="dcterms:W3CDTF">2017-06-21T13:57:27Z</dcterms:created>
  <dcterms:modified xsi:type="dcterms:W3CDTF">2020-10-21T02:36:25Z</dcterms:modified>
</cp:coreProperties>
</file>