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65" r:id="rId3"/>
    <p:sldId id="269" r:id="rId4"/>
    <p:sldId id="271" r:id="rId5"/>
    <p:sldId id="270" r:id="rId6"/>
    <p:sldId id="267" r:id="rId7"/>
    <p:sldId id="268" r:id="rId8"/>
    <p:sldId id="272" r:id="rId9"/>
    <p:sldId id="273" r:id="rId10"/>
    <p:sldId id="274" r:id="rId11"/>
    <p:sldId id="275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425F946-D320-4D36-8F78-31EBB8BFC6C3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6484" y="605589"/>
            <a:ext cx="10363200" cy="830179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детский сад №51 г. Улан-Удэ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8904" y="1543051"/>
            <a:ext cx="9087567" cy="48006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ОТКУДА ПРИШЛА МУКА?</a:t>
            </a:r>
          </a:p>
          <a:p>
            <a:pPr algn="r"/>
            <a:endParaRPr lang="ru-RU" sz="3200" dirty="0" smtClean="0"/>
          </a:p>
          <a:p>
            <a:pPr algn="r"/>
            <a:r>
              <a:rPr lang="ru-RU" sz="3200" dirty="0" smtClean="0"/>
              <a:t>Выполнили:</a:t>
            </a:r>
          </a:p>
          <a:p>
            <a:pPr algn="r"/>
            <a:r>
              <a:rPr lang="ru-RU" sz="3200" dirty="0" smtClean="0"/>
              <a:t>Емельяновы Настя и Лиза, 5 лет</a:t>
            </a:r>
          </a:p>
          <a:p>
            <a:pPr algn="r"/>
            <a:r>
              <a:rPr lang="ru-RU" sz="3200" dirty="0" smtClean="0"/>
              <a:t>Руководители проекта:</a:t>
            </a:r>
          </a:p>
          <a:p>
            <a:pPr algn="r"/>
            <a:r>
              <a:rPr lang="ru-RU" sz="3200" dirty="0" smtClean="0"/>
              <a:t>Гончарова А.Н., Жданова Н.В.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9" y="4000501"/>
            <a:ext cx="3701511" cy="247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26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Соленое тесто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790700"/>
            <a:ext cx="5791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866900"/>
            <a:ext cx="5588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23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036" y="440871"/>
            <a:ext cx="11582400" cy="841248"/>
          </a:xfrm>
        </p:spPr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32" y="2109463"/>
            <a:ext cx="4255377" cy="435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10" y="739245"/>
            <a:ext cx="3071919" cy="355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957" y="2106386"/>
            <a:ext cx="3232805" cy="427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2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1685" y="3779358"/>
            <a:ext cx="10972800" cy="1827357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Спасибо за внимание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4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Цель: узнать, откуда пришла мука</a:t>
            </a:r>
            <a:endParaRPr lang="ru-RU" dirty="0"/>
          </a:p>
        </p:txBody>
      </p:sp>
      <p:pic>
        <p:nvPicPr>
          <p:cNvPr id="1026" name="Picture 2" descr="C:\Users\Дмитрий\Desktop\IMG-c8e8834c8ea36c4f3afdae7088b4e99f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863" y="1328058"/>
            <a:ext cx="6941458" cy="520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823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ПШЕНИЦА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5" y="1036865"/>
            <a:ext cx="4932518" cy="330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" t="1876" r="1715" b="2287"/>
          <a:stretch/>
        </p:blipFill>
        <p:spPr bwMode="auto">
          <a:xfrm>
            <a:off x="4637315" y="3028950"/>
            <a:ext cx="4555671" cy="338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" t="1953" r="2628" b="3261"/>
          <a:stretch/>
        </p:blipFill>
        <p:spPr bwMode="auto">
          <a:xfrm>
            <a:off x="8923564" y="636815"/>
            <a:ext cx="3102429" cy="332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766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РОЖЬ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1" y="1183821"/>
            <a:ext cx="3490645" cy="263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904" y="1285716"/>
            <a:ext cx="3200677" cy="241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2995159"/>
            <a:ext cx="4597400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908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" y="489856"/>
            <a:ext cx="5515428" cy="330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56" y="3216214"/>
            <a:ext cx="4871146" cy="3388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t="2922" r="1981" b="2752"/>
          <a:stretch/>
        </p:blipFill>
        <p:spPr bwMode="auto">
          <a:xfrm>
            <a:off x="6359980" y="424543"/>
            <a:ext cx="4220936" cy="257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579" y="3282042"/>
            <a:ext cx="4423107" cy="33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473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5920" y="114300"/>
            <a:ext cx="5428815" cy="841248"/>
          </a:xfrm>
        </p:spPr>
        <p:txBody>
          <a:bodyPr/>
          <a:lstStyle/>
          <a:p>
            <a:r>
              <a:rPr lang="ru-RU" dirty="0" smtClean="0"/>
              <a:t>Что делают из муки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5" y="3699933"/>
            <a:ext cx="4132943" cy="275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204" y="2185659"/>
            <a:ext cx="3950550" cy="395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88" y="600303"/>
            <a:ext cx="4062186" cy="271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074" y="3911600"/>
            <a:ext cx="2633662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129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РЕЦЕПТ «КОРОЛЕВСКАЯ ВАТРУШКА»</a:t>
            </a:r>
            <a:endParaRPr lang="ru-RU" dirty="0"/>
          </a:p>
        </p:txBody>
      </p:sp>
      <p:pic>
        <p:nvPicPr>
          <p:cNvPr id="717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57" y="1793422"/>
            <a:ext cx="5588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508" y="1469571"/>
            <a:ext cx="35433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881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26" y="523702"/>
            <a:ext cx="4277195" cy="570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320" y="1205346"/>
            <a:ext cx="6164151" cy="46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135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465514"/>
            <a:ext cx="5904807" cy="442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173" y="2163882"/>
            <a:ext cx="5571671" cy="4178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7008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423</TotalTime>
  <Words>54</Words>
  <Application>Microsoft Office PowerPoint</Application>
  <PresentationFormat>Произвольный</PresentationFormat>
  <Paragraphs>15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Трек</vt:lpstr>
      <vt:lpstr>МАДОУ детский сад №51 г. Улан-Удэ</vt:lpstr>
      <vt:lpstr>Цель: узнать, откуда пришла мука</vt:lpstr>
      <vt:lpstr>ПШЕНИЦА</vt:lpstr>
      <vt:lpstr>РОЖЬ</vt:lpstr>
      <vt:lpstr>Презентация PowerPoint</vt:lpstr>
      <vt:lpstr>Что делают из муки</vt:lpstr>
      <vt:lpstr>РЕЦЕПТ «КОРОЛЕВСКАЯ ВАТРУШКА»</vt:lpstr>
      <vt:lpstr>Презентация PowerPoint</vt:lpstr>
      <vt:lpstr>Презентация PowerPoint</vt:lpstr>
      <vt:lpstr>Соленое тесто</vt:lpstr>
      <vt:lpstr>Вывод</vt:lpstr>
      <vt:lpstr>Спасибо за внимание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Дмитрий</cp:lastModifiedBy>
  <cp:revision>46</cp:revision>
  <dcterms:created xsi:type="dcterms:W3CDTF">2020-11-17T10:36:14Z</dcterms:created>
  <dcterms:modified xsi:type="dcterms:W3CDTF">2024-04-25T15:17:18Z</dcterms:modified>
</cp:coreProperties>
</file>