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sldIdLst>
    <p:sldId id="256" r:id="rId2"/>
    <p:sldId id="316" r:id="rId3"/>
    <p:sldId id="305" r:id="rId4"/>
    <p:sldId id="306" r:id="rId5"/>
    <p:sldId id="317" r:id="rId6"/>
    <p:sldId id="312" r:id="rId7"/>
    <p:sldId id="311" r:id="rId8"/>
    <p:sldId id="313" r:id="rId9"/>
    <p:sldId id="314" r:id="rId10"/>
    <p:sldId id="321" r:id="rId11"/>
    <p:sldId id="320" r:id="rId12"/>
    <p:sldId id="310" r:id="rId13"/>
    <p:sldId id="264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7" d="100"/>
          <a:sy n="77" d="100"/>
        </p:scale>
        <p:origin x="-96" y="-6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2425F946-D320-4D36-8F78-31EBB8BFC6C3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2" y="605589"/>
            <a:ext cx="9895221" cy="125178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детский сад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№51 комбинированного вида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Улан-Удэ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68904" y="1780673"/>
            <a:ext cx="9303921" cy="4591551"/>
          </a:xfrm>
        </p:spPr>
        <p:txBody>
          <a:bodyPr>
            <a:normAutofit fontScale="92500" lnSpcReduction="10000"/>
          </a:bodyPr>
          <a:lstStyle/>
          <a:p>
            <a:endParaRPr lang="ru-RU" sz="3200" dirty="0"/>
          </a:p>
          <a:p>
            <a:pPr algn="ctr"/>
            <a:r>
              <a:rPr lang="ru-RU" sz="3200" dirty="0" smtClean="0"/>
              <a:t>Детский исследовательский проект</a:t>
            </a:r>
          </a:p>
          <a:p>
            <a:pPr algn="ctr"/>
            <a:r>
              <a:rPr lang="ru-RU" sz="3300" b="1" dirty="0"/>
              <a:t>«Куклы в народных традициях»</a:t>
            </a:r>
          </a:p>
          <a:p>
            <a:pPr algn="ctr"/>
            <a:endParaRPr lang="ru-RU" sz="3200" dirty="0"/>
          </a:p>
          <a:p>
            <a:pPr algn="r"/>
            <a:r>
              <a:rPr lang="ru-RU" sz="3200" dirty="0"/>
              <a:t>Выполнили:</a:t>
            </a:r>
          </a:p>
          <a:p>
            <a:pPr algn="r"/>
            <a:r>
              <a:rPr lang="ru-RU" sz="3200" dirty="0"/>
              <a:t>Емельянова Анастасия, 6 лет</a:t>
            </a:r>
          </a:p>
          <a:p>
            <a:pPr algn="r"/>
            <a:r>
              <a:rPr lang="ru-RU" sz="3200" dirty="0"/>
              <a:t>Емельянова Елизавета, 6 лет</a:t>
            </a:r>
          </a:p>
          <a:p>
            <a:pPr algn="r"/>
            <a:r>
              <a:rPr lang="ru-RU" sz="3200" dirty="0" smtClean="0"/>
              <a:t>Руководитель</a:t>
            </a:r>
            <a:r>
              <a:rPr lang="ru-RU" sz="3200" dirty="0"/>
              <a:t>:</a:t>
            </a:r>
          </a:p>
          <a:p>
            <a:pPr algn="r"/>
            <a:r>
              <a:rPr lang="ru-RU" sz="3200" dirty="0"/>
              <a:t>Гончарова А.Н., </a:t>
            </a:r>
            <a:r>
              <a:rPr lang="ru-RU" sz="3200" dirty="0" smtClean="0"/>
              <a:t>воспитатель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87626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71750" y="274638"/>
            <a:ext cx="6239833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Мини – музей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/>
              <a:t>Народная кукла»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247" y="2295726"/>
            <a:ext cx="4109458" cy="308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22321" y="2409101"/>
            <a:ext cx="4436140" cy="3324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72564" y="1080808"/>
            <a:ext cx="4584361" cy="3435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0093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Изготовление куклы – «</a:t>
            </a:r>
            <a:r>
              <a:rPr lang="ru-RU" dirty="0" err="1" smtClean="0"/>
              <a:t>пеленашки</a:t>
            </a:r>
            <a:r>
              <a:rPr lang="ru-RU" dirty="0" smtClean="0"/>
              <a:t>» с мамой</a:t>
            </a:r>
            <a:endParaRPr lang="ru-RU" dirty="0"/>
          </a:p>
        </p:txBody>
      </p:sp>
      <p:pic>
        <p:nvPicPr>
          <p:cNvPr id="1026" name="Picture 2" descr="C:\Users\Дмитрий\Desktop\IMG_20250414_202554_2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51" y="1586342"/>
            <a:ext cx="6400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480" y="1685196"/>
            <a:ext cx="3597275" cy="47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4934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В результате проделанной работы мы познакомились с народной куклой, её назначением и технологией изготовления</a:t>
            </a:r>
            <a:r>
              <a:rPr lang="ru-RU" dirty="0" smtClean="0"/>
              <a:t>.</a:t>
            </a:r>
          </a:p>
          <a:p>
            <a:r>
              <a:rPr lang="ru-RU" dirty="0"/>
              <a:t>Кукла может рассказать о традициях и культуре нашего народа, Они напоминают нам о нашей  богатой истории, связывают нас с нашими предками. Недаром говорят: «Только та страна, в которой люди помнят о своём прошлом, достойна будущего».</a:t>
            </a:r>
          </a:p>
          <a:p>
            <a:r>
              <a:rPr lang="ru-RU" dirty="0"/>
              <a:t>В результате  нашего  исследования наш мини – музей пополнился новыми куклами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684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1685" y="3779358"/>
            <a:ext cx="10972800" cy="1827357"/>
          </a:xfrm>
        </p:spPr>
        <p:txBody>
          <a:bodyPr>
            <a:normAutofit/>
          </a:bodyPr>
          <a:lstStyle/>
          <a:p>
            <a:r>
              <a:rPr lang="ru-RU" sz="7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69544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1787" y="867761"/>
            <a:ext cx="4041813" cy="433443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 </a:t>
            </a:r>
            <a:r>
              <a:rPr lang="ru-RU" sz="5300" dirty="0"/>
              <a:t>«Кто в куклы не играл,  тот счастья не видал</a:t>
            </a:r>
            <a:r>
              <a:rPr lang="ru-RU" sz="5300" dirty="0" smtClean="0"/>
              <a:t>»</a:t>
            </a:r>
            <a:endParaRPr lang="ru-RU" dirty="0"/>
          </a:p>
        </p:txBody>
      </p:sp>
      <p:pic>
        <p:nvPicPr>
          <p:cNvPr id="3074" name="Picture 2" descr="C:\Users\Дмитрий\Desktop\IMG_20250414_202555_05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9"/>
          <a:stretch/>
        </p:blipFill>
        <p:spPr bwMode="auto">
          <a:xfrm>
            <a:off x="6623058" y="809514"/>
            <a:ext cx="4856369" cy="513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09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Мини – музей «Народная кукла»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753" y="1412601"/>
            <a:ext cx="7194321" cy="499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455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725612"/>
          </a:xfrm>
        </p:spPr>
        <p:txBody>
          <a:bodyPr>
            <a:normAutofit fontScale="90000"/>
          </a:bodyPr>
          <a:lstStyle/>
          <a:p>
            <a:r>
              <a:rPr lang="ru-RU" dirty="0"/>
              <a:t>Цель исследования:  изучить историю народных кукол, их роль в жизни наших предков.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4144" y="2386014"/>
            <a:ext cx="9997440" cy="4014786"/>
          </a:xfrm>
        </p:spPr>
        <p:txBody>
          <a:bodyPr/>
          <a:lstStyle/>
          <a:p>
            <a:pPr marL="82296" indent="0" algn="ctr">
              <a:buNone/>
            </a:pPr>
            <a:r>
              <a:rPr lang="ru-RU" sz="3600" b="1" dirty="0"/>
              <a:t>Задачи проекта:</a:t>
            </a:r>
          </a:p>
          <a:p>
            <a:pPr marL="82296" indent="0">
              <a:buNone/>
            </a:pPr>
            <a:r>
              <a:rPr lang="ru-RU" dirty="0"/>
              <a:t>•        Изучить виды народных  кукол и технологии их изготовления;</a:t>
            </a:r>
          </a:p>
          <a:p>
            <a:pPr marL="82296" indent="0">
              <a:buNone/>
            </a:pPr>
            <a:r>
              <a:rPr lang="ru-RU" dirty="0"/>
              <a:t>•        Научиться самостоятельно делать (мастерить) куклы, пользуясь показом или схемами.</a:t>
            </a:r>
          </a:p>
          <a:p>
            <a:pPr marL="82296" indent="0">
              <a:buNone/>
            </a:pPr>
            <a:r>
              <a:rPr lang="ru-RU" dirty="0"/>
              <a:t>•       Поделиться своими знаниями с детьми. </a:t>
            </a:r>
          </a:p>
        </p:txBody>
      </p:sp>
    </p:spTree>
    <p:extLst>
      <p:ext uri="{BB962C8B-B14F-4D97-AF65-F5344CB8AC3E}">
        <p14:creationId xmlns:p14="http://schemas.microsoft.com/office/powerpoint/2010/main" val="109643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"/>
          <a:stretch/>
        </p:blipFill>
        <p:spPr bwMode="auto">
          <a:xfrm>
            <a:off x="2063579" y="206744"/>
            <a:ext cx="9065226" cy="643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177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2" t="7936" r="4932" b="6349"/>
          <a:stretch/>
        </p:blipFill>
        <p:spPr bwMode="auto">
          <a:xfrm>
            <a:off x="2571750" y="252219"/>
            <a:ext cx="8558212" cy="6287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75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88" y="306586"/>
            <a:ext cx="8201819" cy="6151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09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7"/>
          <a:stretch/>
        </p:blipFill>
        <p:spPr bwMode="auto">
          <a:xfrm>
            <a:off x="2943226" y="423359"/>
            <a:ext cx="7315200" cy="609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798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77"/>
          <a:stretch/>
        </p:blipFill>
        <p:spPr bwMode="auto">
          <a:xfrm>
            <a:off x="2900364" y="437636"/>
            <a:ext cx="7243762" cy="6082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434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1146</TotalTime>
  <Words>193</Words>
  <Application>Microsoft Office PowerPoint</Application>
  <PresentationFormat>Произвольный</PresentationFormat>
  <Paragraphs>24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Солнцестояние</vt:lpstr>
      <vt:lpstr>Муниципальное автономное дошкольное образовательное учреждение детский сад №51 комбинированного вида  г. Улан-Удэ</vt:lpstr>
      <vt:lpstr> «Кто в куклы не играл,  тот счастья не видал»</vt:lpstr>
      <vt:lpstr>Мини – музей «Народная кукла»</vt:lpstr>
      <vt:lpstr>Цель исследования:  изучить историю народных кукол, их роль в жизни наших предков.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Мини – музей  «Народная кукла»</vt:lpstr>
      <vt:lpstr>Изготовление куклы – «пеленашки» с мамой</vt:lpstr>
      <vt:lpstr>Вывод</vt:lpstr>
      <vt:lpstr>Спасибо за внимание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Дмитрий</cp:lastModifiedBy>
  <cp:revision>102</cp:revision>
  <dcterms:created xsi:type="dcterms:W3CDTF">2020-11-17T10:36:14Z</dcterms:created>
  <dcterms:modified xsi:type="dcterms:W3CDTF">2025-04-22T12:02:30Z</dcterms:modified>
</cp:coreProperties>
</file>