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sldIdLst>
    <p:sldId id="256" r:id="rId2"/>
    <p:sldId id="257" r:id="rId3"/>
    <p:sldId id="261" r:id="rId4"/>
    <p:sldId id="260" r:id="rId5"/>
    <p:sldId id="262" r:id="rId6"/>
    <p:sldId id="259" r:id="rId7"/>
    <p:sldId id="265" r:id="rId8"/>
    <p:sldId id="266" r:id="rId9"/>
    <p:sldId id="263" r:id="rId10"/>
    <p:sldId id="264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8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-27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F946-D320-4D36-8F78-31EBB8BFC6C3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83ECE-FE7E-494A-959D-62171CF1B1F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F946-D320-4D36-8F78-31EBB8BFC6C3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83ECE-FE7E-494A-959D-62171CF1B1F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F946-D320-4D36-8F78-31EBB8BFC6C3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83ECE-FE7E-494A-959D-62171CF1B1F4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01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F946-D320-4D36-8F78-31EBB8BFC6C3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83ECE-FE7E-494A-959D-62171CF1B1F4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251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27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7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19" y="4074175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0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0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3" y="143744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F946-D320-4D36-8F78-31EBB8BFC6C3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83ECE-FE7E-494A-959D-62171CF1B1F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F946-D320-4D36-8F78-31EBB8BFC6C3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83ECE-FE7E-494A-959D-62171CF1B1F4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0" y="3429001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001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F946-D320-4D36-8F78-31EBB8BFC6C3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83ECE-FE7E-494A-959D-62171CF1B1F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F946-D320-4D36-8F78-31EBB8BFC6C3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83ECE-FE7E-494A-959D-62171CF1B1F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F946-D320-4D36-8F78-31EBB8BFC6C3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83ECE-FE7E-494A-959D-62171CF1B1F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F946-D320-4D36-8F78-31EBB8BFC6C3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83ECE-FE7E-494A-959D-62171CF1B1F4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401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16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874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112" y="278553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F946-D320-4D36-8F78-31EBB8BFC6C3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83ECE-FE7E-494A-959D-62171CF1B1F4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0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165"/>
            <a:ext cx="50489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2425F946-D320-4D36-8F78-31EBB8BFC6C3}" type="datetimeFigureOut">
              <a:rPr lang="ru-RU" smtClean="0"/>
              <a:t>23.11.2020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185" y="6250165"/>
            <a:ext cx="50489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1" y="6250164"/>
            <a:ext cx="15491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2A383ECE-FE7E-494A-959D-62171CF1B1F4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757" y="2675467"/>
            <a:ext cx="9877777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46484" y="605589"/>
            <a:ext cx="10363200" cy="830179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МАДОУ детский сад №51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68904" y="1780674"/>
            <a:ext cx="8574505" cy="4074694"/>
          </a:xfrm>
        </p:spPr>
        <p:txBody>
          <a:bodyPr>
            <a:normAutofit/>
          </a:bodyPr>
          <a:lstStyle/>
          <a:p>
            <a:r>
              <a:rPr lang="ru-RU" sz="4800" dirty="0" smtClean="0"/>
              <a:t>От семечка к деревцу</a:t>
            </a:r>
          </a:p>
          <a:p>
            <a:pPr algn="r"/>
            <a:endParaRPr lang="ru-RU" sz="3200" dirty="0" smtClean="0"/>
          </a:p>
          <a:p>
            <a:pPr algn="r"/>
            <a:r>
              <a:rPr lang="ru-RU" sz="3200" dirty="0" smtClean="0"/>
              <a:t>Выполнила:</a:t>
            </a:r>
          </a:p>
          <a:p>
            <a:pPr algn="r"/>
            <a:r>
              <a:rPr lang="ru-RU" sz="3200" dirty="0" smtClean="0"/>
              <a:t>Гончарова Ксения</a:t>
            </a:r>
          </a:p>
          <a:p>
            <a:pPr algn="r"/>
            <a:r>
              <a:rPr lang="ru-RU" sz="3200" dirty="0" smtClean="0"/>
              <a:t>5 лет</a:t>
            </a:r>
          </a:p>
          <a:p>
            <a:pPr algn="r"/>
            <a:r>
              <a:rPr lang="ru-RU" sz="3200" dirty="0" smtClean="0"/>
              <a:t>Руководитель: Гончарова А.Н.</a:t>
            </a:r>
          </a:p>
          <a:p>
            <a:pPr algn="r"/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876262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41685" y="3779358"/>
            <a:ext cx="10972800" cy="1827357"/>
          </a:xfrm>
        </p:spPr>
        <p:txBody>
          <a:bodyPr/>
          <a:lstStyle/>
          <a:p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Спасибо за внимание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449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05093" y="1431554"/>
            <a:ext cx="9877777" cy="3450696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Задачи:</a:t>
            </a:r>
          </a:p>
          <a:p>
            <a:r>
              <a:rPr lang="ru-RU" dirty="0" smtClean="0"/>
              <a:t>Узнать, вырастет ли из семечка дерево</a:t>
            </a:r>
          </a:p>
          <a:p>
            <a:r>
              <a:rPr lang="ru-RU" dirty="0" smtClean="0"/>
              <a:t>Расширить знания о том, какие условия нужны для роста растений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dirty="0" smtClean="0"/>
              <a:t>Цель: узнать, вырастет ли из семечка дерево?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885" y="3026105"/>
            <a:ext cx="8895348" cy="3636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4849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42506" y="705263"/>
            <a:ext cx="4844710" cy="4990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9683" y="1397663"/>
            <a:ext cx="4938970" cy="4938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281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5628" y="772570"/>
            <a:ext cx="3845635" cy="3845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713831" y="2975811"/>
            <a:ext cx="3585411" cy="3585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34463" y="729916"/>
            <a:ext cx="4610820" cy="4610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299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89" y="458203"/>
            <a:ext cx="2801353" cy="2276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068" y="898358"/>
            <a:ext cx="3596138" cy="4853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096" y="568362"/>
            <a:ext cx="3505201" cy="4726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689" y="3030756"/>
            <a:ext cx="2924352" cy="2929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7159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426" y="1214103"/>
            <a:ext cx="4811131" cy="4761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07880" y="538871"/>
            <a:ext cx="5542547" cy="5542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8941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https://thumbs.dreamstime.com/b/%D0%B2%D0%B0%D0%BB-eps-%D0%BA%D0%BE%D0%BD%D1%81%D1%82%D1%80%D1%83%D0%BA%D1%86%D0%B8%D0%B8-8-%D0%BE%D1%81%D0%B5%D0%BD%D0%B5%D0%B9-%D0%BA%D1%80%D0%B0%D1%81%D0%B8%D0%B2%D0%B5%D0%B9%D1%88%D0%B8%D0%B9-%D0%B2%D0%B0%D1%88-189472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25" y="148282"/>
            <a:ext cx="6562718" cy="625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644062" y="338328"/>
            <a:ext cx="3938337" cy="896914"/>
          </a:xfrm>
        </p:spPr>
        <p:txBody>
          <a:bodyPr>
            <a:noAutofit/>
          </a:bodyPr>
          <a:lstStyle/>
          <a:p>
            <a:r>
              <a:rPr lang="ru-RU" sz="5400" dirty="0" smtClean="0"/>
              <a:t>1 год </a:t>
            </a:r>
            <a:endParaRPr lang="ru-RU" sz="5400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58480" y="2408238"/>
            <a:ext cx="3992563" cy="399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975713" y="1476957"/>
            <a:ext cx="4780547" cy="4780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78014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1054" y="338328"/>
            <a:ext cx="11269578" cy="1105461"/>
          </a:xfrm>
        </p:spPr>
        <p:txBody>
          <a:bodyPr>
            <a:normAutofit/>
          </a:bodyPr>
          <a:lstStyle/>
          <a:p>
            <a:pPr algn="l"/>
            <a:r>
              <a:rPr lang="ru-RU" sz="4800" dirty="0" smtClean="0"/>
              <a:t>               4 года </a:t>
            </a:r>
            <a:r>
              <a:rPr lang="ru-RU" sz="4800" dirty="0" smtClean="0"/>
              <a:t>                                10 </a:t>
            </a:r>
            <a:r>
              <a:rPr lang="ru-RU" sz="4800" dirty="0" smtClean="0"/>
              <a:t>лет</a:t>
            </a:r>
            <a:endParaRPr lang="ru-RU" sz="4800" dirty="0"/>
          </a:p>
        </p:txBody>
      </p:sp>
      <p:pic>
        <p:nvPicPr>
          <p:cNvPr id="3074" name="Picture 2" descr="Полив саженце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17" y="1686259"/>
            <a:ext cx="5654842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kartoska.ru/wp-content/uploads/a/9/6/a964be2b6f10522b5f07d57c79ed4c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821" y="1686259"/>
            <a:ext cx="5518484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06389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58" y="0"/>
            <a:ext cx="11710737" cy="6810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0159" y="405566"/>
            <a:ext cx="5421782" cy="5622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utoShape 4" descr="https://xn----ftbbgmaoelkhbbfdehscvai.xn--p1ai/wp-content/uploads/2018/11/main-d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4" name="Picture 6" descr="https://r1.mt.ru/r13/photo3AAD/20946439527-0/jpg/bp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0613" y="1063292"/>
            <a:ext cx="1297072" cy="1728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1224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201</TotalTime>
  <Words>60</Words>
  <Application>Microsoft Office PowerPoint</Application>
  <PresentationFormat>Произвольный</PresentationFormat>
  <Paragraphs>14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Волна</vt:lpstr>
      <vt:lpstr>МАДОУ детский сад №51</vt:lpstr>
      <vt:lpstr>Цель: узнать, вырастет ли из семечка дерево?</vt:lpstr>
      <vt:lpstr>Презентация PowerPoint</vt:lpstr>
      <vt:lpstr>Презентация PowerPoint</vt:lpstr>
      <vt:lpstr>Презентация PowerPoint</vt:lpstr>
      <vt:lpstr>Презентация PowerPoint</vt:lpstr>
      <vt:lpstr>1 год </vt:lpstr>
      <vt:lpstr>               4 года                                 10 лет</vt:lpstr>
      <vt:lpstr>Презентация PowerPoint</vt:lpstr>
      <vt:lpstr>Спасибо за внимание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DNA7 X64</cp:lastModifiedBy>
  <cp:revision>19</cp:revision>
  <dcterms:created xsi:type="dcterms:W3CDTF">2020-11-17T10:36:14Z</dcterms:created>
  <dcterms:modified xsi:type="dcterms:W3CDTF">2020-11-23T12:57:49Z</dcterms:modified>
</cp:coreProperties>
</file>