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65" r:id="rId8"/>
    <p:sldId id="261" r:id="rId9"/>
    <p:sldId id="271" r:id="rId10"/>
    <p:sldId id="262" r:id="rId11"/>
    <p:sldId id="258" r:id="rId12"/>
    <p:sldId id="257" r:id="rId13"/>
    <p:sldId id="260" r:id="rId14"/>
    <p:sldId id="263" r:id="rId15"/>
    <p:sldId id="264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6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6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6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2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3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23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8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0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6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1BCA8-2C58-47F7-826E-9E7B7192EFFC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EC4E-94C1-4E64-8CED-6439A8B78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1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024" y="1436914"/>
            <a:ext cx="9250426" cy="1116281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 мире сказок»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2694432" y="2553195"/>
            <a:ext cx="5986272" cy="66549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Вторая младшая группа «Светлячок»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6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Домики для трех поросят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4508" y="2039380"/>
            <a:ext cx="3264470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559" y="2051723"/>
            <a:ext cx="2792423" cy="4338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6920" t="19743" b="11865"/>
          <a:stretch/>
        </p:blipFill>
        <p:spPr>
          <a:xfrm>
            <a:off x="237505" y="2039380"/>
            <a:ext cx="4274865" cy="46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0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552" y="3170712"/>
            <a:ext cx="2686169" cy="3580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9874"/>
          <a:stretch/>
        </p:blipFill>
        <p:spPr>
          <a:xfrm>
            <a:off x="1745085" y="36027"/>
            <a:ext cx="2256900" cy="31346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32828" r="13150" b="-1"/>
          <a:stretch/>
        </p:blipFill>
        <p:spPr>
          <a:xfrm>
            <a:off x="98500" y="3289464"/>
            <a:ext cx="3293170" cy="33950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535" t="-170" r="22151" b="11518"/>
          <a:stretch/>
        </p:blipFill>
        <p:spPr>
          <a:xfrm>
            <a:off x="7252229" y="36027"/>
            <a:ext cx="2185060" cy="33395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t="27839"/>
          <a:stretch/>
        </p:blipFill>
        <p:spPr>
          <a:xfrm>
            <a:off x="8701621" y="3390404"/>
            <a:ext cx="3496290" cy="33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22" y="365125"/>
            <a:ext cx="7731968" cy="1325563"/>
          </a:xfrm>
        </p:spPr>
        <p:txBody>
          <a:bodyPr/>
          <a:lstStyle/>
          <a:p>
            <a:r>
              <a:rPr lang="ru-RU" dirty="0" smtClean="0"/>
              <a:t>Любимые сказочные герои</a:t>
            </a:r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2" y="2407515"/>
            <a:ext cx="3477773" cy="43513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24002" r="13984" b="8093"/>
          <a:stretch/>
        </p:blipFill>
        <p:spPr>
          <a:xfrm>
            <a:off x="8036377" y="78843"/>
            <a:ext cx="4119270" cy="43346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1" y="1779678"/>
            <a:ext cx="4320131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519" y="365125"/>
            <a:ext cx="7632748" cy="1107415"/>
          </a:xfrm>
        </p:spPr>
        <p:txBody>
          <a:bodyPr/>
          <a:lstStyle/>
          <a:p>
            <a:r>
              <a:rPr lang="ru-RU" dirty="0" smtClean="0"/>
              <a:t>Принцессы и сказочные герои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97" y="2027323"/>
            <a:ext cx="3375170" cy="4500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10" y="219069"/>
            <a:ext cx="3399315" cy="453242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4" y="2308669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43778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8296" y="365125"/>
            <a:ext cx="5617029" cy="18555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Просмотр сказок в исполнении артистов театра и старшей группы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61" y="105131"/>
            <a:ext cx="5964305" cy="4478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76" y="2351314"/>
            <a:ext cx="5882246" cy="44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18878"/>
          <a:stretch/>
        </p:blipFill>
        <p:spPr>
          <a:xfrm>
            <a:off x="104854" y="71072"/>
            <a:ext cx="2923354" cy="3159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470" y="154379"/>
            <a:ext cx="6994566" cy="866899"/>
          </a:xfrm>
        </p:spPr>
        <p:txBody>
          <a:bodyPr>
            <a:normAutofit/>
          </a:bodyPr>
          <a:lstStyle/>
          <a:p>
            <a:r>
              <a:rPr lang="ru-RU" dirty="0" smtClean="0"/>
              <a:t>Викторина «Назови сказку»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081"/>
          <a:stretch/>
        </p:blipFill>
        <p:spPr>
          <a:xfrm>
            <a:off x="1922836" y="3392515"/>
            <a:ext cx="2916688" cy="3420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035" y="1473234"/>
            <a:ext cx="2905290" cy="3629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1647"/>
          <a:stretch/>
        </p:blipFill>
        <p:spPr>
          <a:xfrm>
            <a:off x="8391837" y="3025011"/>
            <a:ext cx="3622632" cy="37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6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56" y="1941689"/>
            <a:ext cx="7854244" cy="3127022"/>
          </a:xfrm>
        </p:spPr>
        <p:txBody>
          <a:bodyPr/>
          <a:lstStyle/>
          <a:p>
            <a:r>
              <a:rPr lang="ru-RU" dirty="0" smtClean="0"/>
              <a:t>Спасибо 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91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информационно – игровой.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воспитатель, дети группы, родители.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89760"/>
            <a:ext cx="10515600" cy="475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Актуальность</a:t>
            </a:r>
            <a:endParaRPr lang="ru-RU" dirty="0"/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Огромной любовью пользуется у детей сказка.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древнейший жанр устного народного творчества. Она учит человека жить, вселяет в него оптимизм, веру в торжество добра и справедливости. За фантастикой и вымыслом скрываются реальные человеческие отношения. Отсюда и идет огромное воспитательное значение сказки. Данная тема очень актуальна во все времена.</a:t>
            </a:r>
          </a:p>
        </p:txBody>
      </p:sp>
    </p:spTree>
    <p:extLst>
      <p:ext uri="{BB962C8B-B14F-4D97-AF65-F5344CB8AC3E}">
        <p14:creationId xmlns:p14="http://schemas.microsoft.com/office/powerpoint/2010/main" val="398917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380010"/>
            <a:ext cx="11068792" cy="611832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Учить узнавать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сказочных героев 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загадкам, иллюстрациям, стихотворениям; пересказывать содержание; высказывать свое отношение к героям сказки.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Закреплять умения использовать средства выразительности (позы, жесты, мимику, интонации, движения) и разные виды театров (пальчиковый, театр картинок, настольный) при передаче содержания сказки. Совершенствовать навыки самостоятельно выбирать сказку для вечернего прочтения. Формировать у детей запас литературных художественных впечатлений. Развивать творческую самостоятельность и эстетический вкус.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партнерские отношения между детьми, коммуникативные качества. Создавать радостный эмоциональный настрой, поощрять творческую инициативу. Раскрывать ценности традиции семейного чтении и совместного творчества детей с родителями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9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06" y="463137"/>
            <a:ext cx="11116294" cy="609204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для детей: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и любовь к сказкам;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прочитанные сказочные произведения, тексты, персонажей, мораль;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по загадке, иллюстрации, стихотворению,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содержанию, описанию событий;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театров;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различные средства выразительности;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выбирать сказку для чтения и театрального обыгрывания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для родителей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совместной деятельности с ребёнком по данной теме;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ребёнка;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сочиняют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совместно с ребёнком, сказку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книжку.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3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62" y="130629"/>
            <a:ext cx="11542816" cy="65136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проблемы: спросить, любят ли дети сказки, хорошо знают содержание, героев, названия, прочитанных ранее, сказок? Ключевой вопрос – хорошо ли вы запоминаете сказки? Как можно узнать?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предложенных вариантов принято, совместное с детьми, решение о проведении недели «Наши любимые сказки».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сказок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дать представление о различии книг по оформлению, толщине, содержанию иллюстраций.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книге: «Не куст, а с листочками, не человек, а рассказывает»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разнообразных книг сказок, иллюстраций к сказкам.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сказок на тему «Если бы я был летающей тарелкой»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знакомую сказку и рассказать о ней всё, что знаете (название, о чём сказка, кто герои и т. д.). Любимые сказки.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иллюстрации сказок «Как называются сказки? Сколько героев в сказке?»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«Исправь ошибку».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обучение умению восстанавливать последовательно события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картинкам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для детей и родителей. «Маленькие фантазёры».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пофантазировать на тему: «Если б я был летающей тарелкой» и сочинить сказку и оформить её в мини книжку.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приобретение родителями знаний и практических навыков при взаимодействии с ребенком, становление партнерских отношений родителей и педагогов в совместной организации жизни группы.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/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«Книги сказок», чтение новых авторских сказок в группе.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64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11390" cy="1325563"/>
          </a:xfrm>
        </p:spPr>
        <p:txBody>
          <a:bodyPr/>
          <a:lstStyle/>
          <a:p>
            <a:r>
              <a:rPr lang="ru-RU" dirty="0" smtClean="0"/>
              <a:t>Лепка «Колобок»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29"/>
            <a:ext cx="6531428" cy="489857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44" y="118753"/>
            <a:ext cx="4968585" cy="66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59645"/>
            <a:ext cx="10107083" cy="5983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Кашка на тарелочке для мишутки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668889" y="5407378"/>
            <a:ext cx="4673600" cy="104092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Колобок- румяный бок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27113"/>
            <a:ext cx="3384550" cy="3581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36" y="857956"/>
            <a:ext cx="2799198" cy="3707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754" y="729889"/>
            <a:ext cx="3865199" cy="289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4874" b="20741"/>
          <a:stretch/>
        </p:blipFill>
        <p:spPr>
          <a:xfrm>
            <a:off x="8645454" y="3747178"/>
            <a:ext cx="3504836" cy="300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97" y="142505"/>
            <a:ext cx="6933921" cy="1092530"/>
          </a:xfrm>
        </p:spPr>
        <p:txBody>
          <a:bodyPr/>
          <a:lstStyle/>
          <a:p>
            <a:r>
              <a:rPr lang="ru-RU" dirty="0" smtClean="0"/>
              <a:t>Рисуем дом волка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05" y="1484416"/>
            <a:ext cx="3936609" cy="5237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22" y="142505"/>
            <a:ext cx="4794909" cy="63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06" y="90310"/>
            <a:ext cx="8497272" cy="4589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Выставка авторской книги сказок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r="1352" b="2821"/>
          <a:stretch/>
        </p:blipFill>
        <p:spPr>
          <a:xfrm rot="5400000">
            <a:off x="-232669" y="1408434"/>
            <a:ext cx="4393868" cy="35863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r="21679"/>
          <a:stretch/>
        </p:blipFill>
        <p:spPr>
          <a:xfrm rot="16200000">
            <a:off x="6281620" y="2122443"/>
            <a:ext cx="2944533" cy="6273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9171" r="8316" b="6337"/>
          <a:stretch/>
        </p:blipFill>
        <p:spPr>
          <a:xfrm rot="16200000">
            <a:off x="8606673" y="221414"/>
            <a:ext cx="3095215" cy="3893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6075" r="13696" b="21890"/>
          <a:stretch/>
        </p:blipFill>
        <p:spPr>
          <a:xfrm rot="5400000">
            <a:off x="4347330" y="268814"/>
            <a:ext cx="3099292" cy="39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3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342</Words>
  <Application>Microsoft Office PowerPoint</Application>
  <PresentationFormat>Широкоэкранный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Проект «В мире сказок»</vt:lpstr>
      <vt:lpstr>Тип проекта: информационно – игровой. Продолжительность: краткосрочный. Участники проекта: воспитатель, дети группы, родители.</vt:lpstr>
      <vt:lpstr>Презентация PowerPoint</vt:lpstr>
      <vt:lpstr>Презентация PowerPoint</vt:lpstr>
      <vt:lpstr>                                             Этапы проекта. 1. Подготовительный: Постановка проблемы: спросить, любят ли дети сказки, хорошо знают содержание, героев, названия, прочитанных ранее, сказок? Ключевой вопрос – хорошо ли вы запоминаете сказки? Как можно узнать? Из предложенных вариантов принято, совместное с детьми, решение о проведении недели «Наши любимые сказки».  Основной. Книги сказок Цель: дать представление о различии книг по оформлению, толщине, содержанию иллюстраций. Загадки о книге: «Не куст, а с листочками, не человек, а рассказывает»  Выставка разнообразных книг сказок, иллюстраций к сказкам. Сочинение сказок на тему «Если бы я был летающей тарелкой» Выбрать знакомую сказку и рассказать о ней всё, что знаете (название, о чём сказка, кто герои и т. д.). Любимые сказки. Рассмотреть иллюстрации сказок «Как называются сказки? Сколько героев в сказке?»  Дидактическая игра «Исправь ошибку». Цель: обучение умению восстанавливать последовательно события по картинкам Домашнее задание для детей и родителей. «Маленькие фантазёры». Предложить пофантазировать на тему: «Если б я был летающей тарелкой» и сочинить сказку и оформить её в мини книжку.  Цель: приобретение родителями знаний и практических навыков при взаимодействии с ребенком, становление партнерских отношений родителей и педагогов в совместной организации жизни группы. . Заключительный. Оформление выставки «Книги сказок», чтение новых авторских сказок в группе.      </vt:lpstr>
      <vt:lpstr>Лепка «Колобок»</vt:lpstr>
      <vt:lpstr>Кашка на тарелочке для мишутки</vt:lpstr>
      <vt:lpstr>Рисуем дом волка</vt:lpstr>
      <vt:lpstr>    Выставка авторской книги сказок</vt:lpstr>
      <vt:lpstr>Домики для трех поросят</vt:lpstr>
      <vt:lpstr>Презентация PowerPoint</vt:lpstr>
      <vt:lpstr>Любимые сказочные герои</vt:lpstr>
      <vt:lpstr>Принцессы и сказочные герои</vt:lpstr>
      <vt:lpstr>Просмотр сказок в исполнении артистов театра и старшей группы</vt:lpstr>
      <vt:lpstr>Викторина «Назови сказку»</vt:lpstr>
      <vt:lpstr>Спасибо 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29</cp:revision>
  <dcterms:created xsi:type="dcterms:W3CDTF">2025-10-26T02:13:38Z</dcterms:created>
  <dcterms:modified xsi:type="dcterms:W3CDTF">2025-11-14T09:30:44Z</dcterms:modified>
</cp:coreProperties>
</file>