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8"/>
  </p:handoutMasterIdLst>
  <p:sldIdLst>
    <p:sldId id="257" r:id="rId5"/>
    <p:sldId id="258" r:id="rId6"/>
    <p:sldId id="259" r:id="rId7"/>
    <p:sldId id="260" r:id="rId8"/>
    <p:sldId id="261" r:id="rId9"/>
    <p:sldId id="264" r:id="rId10"/>
    <p:sldId id="266" r:id="rId11"/>
    <p:sldId id="269" r:id="rId12"/>
    <p:sldId id="265" r:id="rId13"/>
    <p:sldId id="263" r:id="rId14"/>
    <p:sldId id="262" r:id="rId15"/>
    <p:sldId id="268" r:id="rId16"/>
    <p:sldId id="26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1" d="100"/>
          <a:sy n="81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9165" y="160118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12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4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81" y="5063752"/>
            <a:ext cx="1108023" cy="564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4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5493984" cy="699587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3" y="3701964"/>
            <a:ext cx="1008264" cy="603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07" y="144010"/>
            <a:ext cx="798187" cy="524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21" y="4305451"/>
            <a:ext cx="365839" cy="291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5" y="3514890"/>
            <a:ext cx="342592" cy="3741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783" y="3126050"/>
            <a:ext cx="331469" cy="7776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5" y="668011"/>
            <a:ext cx="1077995" cy="13879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1" y="1727119"/>
            <a:ext cx="623266" cy="657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-0.00833 0.00278 -0.01823 0.0051 -0.0237 0.01181 C -0.02904 0.01945 -0.03255 0.02963 -0.03633 0.03982 C -0.04023 0.04977 -0.0401 0.06088 -0.03997 0.07223 C -0.03958 0.08264 -0.03867 0.09468 -0.03359 0.10695 C -0.02969 0.11852 -0.02148 0.13056 -0.01185 0.14121 C -0.00352 0.15163 0.00716 0.16088 0.01823 0.16922 C 0.02917 0.17663 0.04062 0.18311 0.05104 0.18704 C 0.06276 0.19121 0.07344 0.1926 0.08372 0.19028 C 0.09271 0.18843 0.10117 0.18496 0.10755 0.17778 C 0.11328 0.17153 0.11745 0.16065 0.11888 0.15047 C 0.12201 0.14213 0.12227 0.12987 0.11901 0.11783 C 0.11628 0.10649 0.10911 0.09514 0.09857 0.08588 C 0.0875 0.07686 0.07591 0.07431 0.06719 0.07593 C 0.05951 0.07848 0.05326 0.08565 0.05013 0.0963 C 0.04818 0.10764 0.0474 0.11852 0.05052 0.12987 C 0.05378 0.14098 0.0526 0.14213 0.0694 0.16389 C 0.08424 0.18519 0.10156 0.19075 0.11224 0.19723 C 0.12214 0.20278 0.13112 0.20371 0.14219 0.20625 C 0.1543 0.20788 0.16536 0.2051 0.17279 0.20163 C 0.18099 0.19885 0.18477 0.19144 0.19102 0.17963 C 0.19648 0.1669 0.19792 0.16065 0.19935 0.14977 C 0.20104 0.13959 0.20286 0.12917 0.20508 0.11899 " pathEditMode="relative" rAng="102000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3047 -0.08264 C 0.15768 -0.10069 0.19831 -0.11157 0.24115 -0.11157 C 0.28985 -0.11157 0.32891 -0.10069 0.35612 -0.08264 L 0.48698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5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47812 -0.0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7838 0.00463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3242 0.2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00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18568 -0.1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10" y="3719630"/>
            <a:ext cx="749676" cy="77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36" y="4946754"/>
            <a:ext cx="1313458" cy="40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1608417"/>
            <a:ext cx="1180646" cy="601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4" y="3462687"/>
            <a:ext cx="785245" cy="778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52" y="560779"/>
            <a:ext cx="1131863" cy="969486"/>
          </a:xfrm>
          <a:prstGeom prst="rect">
            <a:avLst/>
          </a:prstGeom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3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55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8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9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630"/>
            <a:ext cx="2806383" cy="3245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10" y="2319185"/>
            <a:ext cx="3911690" cy="45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6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0.png"/><Relationship Id="rId7" Type="http://schemas.openxmlformats.org/officeDocument/2006/relationships/image" Target="../media/image5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17.png"/><Relationship Id="rId7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 smtClean="0"/>
              <a:t>Исследовательский </a:t>
            </a:r>
            <a:r>
              <a:rPr lang="ru-RU" b="1" dirty="0"/>
              <a:t>проект "Лук от семи недуг"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731326" y="2361936"/>
            <a:ext cx="6245660" cy="1778947"/>
          </a:xfrm>
        </p:spPr>
        <p:txBody>
          <a:bodyPr/>
          <a:lstStyle/>
          <a:p>
            <a:r>
              <a:rPr lang="ru-RU" dirty="0" smtClean="0"/>
              <a:t>МАДОУ детский сад № 51 </a:t>
            </a:r>
          </a:p>
          <a:p>
            <a:r>
              <a:rPr lang="ru-RU" dirty="0" smtClean="0"/>
              <a:t>г. Улан-Удэ</a:t>
            </a:r>
          </a:p>
          <a:p>
            <a:r>
              <a:rPr lang="ru-RU" dirty="0" smtClean="0"/>
              <a:t>Подготовительная группа «Светлячок»</a:t>
            </a:r>
          </a:p>
          <a:p>
            <a:r>
              <a:rPr lang="ru-RU" dirty="0" smtClean="0"/>
              <a:t>Эркабоева Зарина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0" y="4140883"/>
            <a:ext cx="1107942" cy="338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770" y="1009403"/>
            <a:ext cx="1638794" cy="13525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0">
        <p15:prstTrans prst="drap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83" y="5161749"/>
            <a:ext cx="1086121" cy="569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224" y="5046827"/>
            <a:ext cx="798187" cy="52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89" y="5805874"/>
            <a:ext cx="678815" cy="718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75" y="4685961"/>
            <a:ext cx="762565" cy="122307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134597" y="173920"/>
            <a:ext cx="4019814" cy="100173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лука в медицине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58" y="37855"/>
            <a:ext cx="7551658" cy="587118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889158" y="5046827"/>
            <a:ext cx="1741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Применение лука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ветеринарии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05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786" y="2400822"/>
            <a:ext cx="789025" cy="646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10655" y="95992"/>
            <a:ext cx="6078425" cy="92895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Выращивание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лука в домашних условиях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лук можно вырастить в домашних условиях, тогда всегда рядом будет чудодейственное лекарство.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02628" y="5617029"/>
            <a:ext cx="2332859" cy="463137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 на зелень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1591294" y="4524375"/>
            <a:ext cx="2885456" cy="623888"/>
          </a:xfrm>
          <a:prstGeom prst="rect">
            <a:avLst/>
          </a:prstGeo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 севок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" y="95991"/>
            <a:ext cx="5904652" cy="44284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5489" y="1160464"/>
            <a:ext cx="5053592" cy="55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54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488" y="447482"/>
            <a:ext cx="1390613" cy="1191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43" y="1249974"/>
            <a:ext cx="795802" cy="1276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02" y="3871081"/>
            <a:ext cx="758559" cy="4943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90" y="6381583"/>
            <a:ext cx="2502011" cy="425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24" y="3414117"/>
            <a:ext cx="4477283" cy="3357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912" y="23857"/>
            <a:ext cx="4437888" cy="332841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4" y="3414117"/>
            <a:ext cx="4477283" cy="3357962"/>
          </a:xfrm>
          <a:prstGeom prst="rect">
            <a:avLst/>
          </a:prstGeom>
        </p:spPr>
      </p:pic>
      <p:sp>
        <p:nvSpPr>
          <p:cNvPr id="18" name="Подзаголовок 17"/>
          <p:cNvSpPr>
            <a:spLocks noGrp="1"/>
          </p:cNvSpPr>
          <p:nvPr>
            <p:ph type="subTitle" idx="1"/>
          </p:nvPr>
        </p:nvSpPr>
        <p:spPr>
          <a:xfrm>
            <a:off x="117274" y="623934"/>
            <a:ext cx="3206337" cy="1655762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Репчатый лук на зелень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4854732" cy="699587"/>
          </a:xfrm>
        </p:spPr>
        <p:txBody>
          <a:bodyPr/>
          <a:lstStyle/>
          <a:p>
            <a:pPr algn="ctr"/>
            <a:r>
              <a:rPr lang="ru-RU" sz="5000" b="1" dirty="0" smtClean="0"/>
              <a:t>Молодец</a:t>
            </a:r>
            <a:r>
              <a:rPr lang="ru-RU" b="1" dirty="0" smtClean="0"/>
              <a:t>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6946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" presetClass="emph" presetSubtype="6" repeatCount="indefinite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2CA0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4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3" y="4997226"/>
            <a:ext cx="1107942" cy="338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81" y="5166654"/>
            <a:ext cx="827313" cy="855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51" y="4401124"/>
            <a:ext cx="932845" cy="924662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5035139" y="1951954"/>
            <a:ext cx="6757058" cy="167002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Эркабоева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Зарина разобралась в существующих на сегодняшний день разновидностях лука, а также выяснила, что это не только полезный продукт, но и ценный овощ в разных областях жизни человека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5035139" y="3883231"/>
            <a:ext cx="6757057" cy="1442555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работы над проектом Зарина узнала, что лук применяется в косметологии, медицине, ветеринарии, а также выяснила, как данный овощ можно вырастить в домашних условиях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/>
          </p:nvPr>
        </p:nvSpPr>
        <p:spPr>
          <a:xfrm>
            <a:off x="5035138" y="529693"/>
            <a:ext cx="6757057" cy="1113135"/>
          </a:xfrm>
        </p:spPr>
        <p:txBody>
          <a:bodyPr/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altLang="ru-RU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altLang="ru-RU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Лук </a:t>
            </a:r>
            <a:r>
              <a:rPr lang="ru-RU" alt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широко применяется как пищевой продукт, а возможно ли применение лука для других целей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0" y="344385"/>
            <a:ext cx="4857008" cy="3372592"/>
          </a:xfrm>
        </p:spPr>
        <p:txBody>
          <a:bodyPr>
            <a:normAutofit/>
          </a:bodyPr>
          <a:lstStyle/>
          <a:p>
            <a:pPr algn="l"/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Носит он по сто одёжек,</a:t>
            </a:r>
            <a:b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Правда, нет на них застёжек.</a:t>
            </a:r>
            <a:b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будешь их снимать,</a:t>
            </a:r>
            <a:b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Слёзы станешь проливать.</a:t>
            </a:r>
            <a:b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Лечит от семи 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недуг</a:t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горький лекарь... (</a:t>
            </a:r>
            <a:r>
              <a:rPr 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</a:t>
            </a:r>
            <a:r>
              <a:rPr lang="ru-RU" i="1" dirty="0">
                <a:solidFill>
                  <a:schemeClr val="tx1"/>
                </a:solidFill>
              </a:rPr>
              <a:t>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589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4326"/>
            <a:ext cx="1036517" cy="13345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10" y="5462649"/>
            <a:ext cx="523657" cy="14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43" y="5462649"/>
            <a:ext cx="1140031" cy="1270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793" y="4109183"/>
            <a:ext cx="722633" cy="7176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5631" y="95003"/>
            <a:ext cx="4845133" cy="3489323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 лука</a:t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.Лук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пищевой продукт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.Применение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лука в косметологии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.Лук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домашнем хозяйстве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.Применение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лука в медицине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.Применение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лука в ветеринарии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.Выращивание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лука в домашних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</a:t>
            </a:r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"/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5237396" y="95003"/>
            <a:ext cx="6614178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моего проекта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изучить полезные свойства лука. и выяснить как появляется луковичка.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5237397" y="1332652"/>
            <a:ext cx="6614177" cy="2246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kumimoji="0" lang="ru-RU" altLang="ru-RU" b="1" i="0" u="sng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адачи: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исследовать свойства лука.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узнать о значении лука в жизни человека.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доказать, что лук обладает целебными свойствами.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Вырастить лук в домашних условиях. (условия выращивания?)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altLang="ru-RU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body" sz="quarter" idx="15"/>
          </p:nvPr>
        </p:nvSpPr>
        <p:spPr bwMode="auto">
          <a:xfrm>
            <a:off x="2490788" y="4224011"/>
            <a:ext cx="7049943" cy="19389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altLang="ru-RU" sz="2400" b="1" i="0" u="sng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оисково-исследовательская деятельность: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беседы с мамой.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рассматривание энциклопедий, книг, иллюстраций;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просмотр видеороликов, мультфильмов;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эксперименты, опыты.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30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813" y="1402393"/>
            <a:ext cx="623266" cy="657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813" y="182485"/>
            <a:ext cx="798187" cy="52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4" y="5233730"/>
            <a:ext cx="342592" cy="374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67" y="5607878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85" y="6213006"/>
            <a:ext cx="408487" cy="345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346" y="5780514"/>
            <a:ext cx="386095" cy="423459"/>
          </a:xfrm>
          <a:prstGeom prst="rect">
            <a:avLst/>
          </a:prstGeom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Рисунок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" y="143279"/>
            <a:ext cx="5780967" cy="461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6270170" y="218975"/>
            <a:ext cx="3586349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effectLst/>
                <a:latin typeface="PT Serif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Лук 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effectLst/>
                <a:latin typeface="PT Serif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репчатый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5295" y="1247957"/>
            <a:ext cx="6250590" cy="5310149"/>
          </a:xfrm>
          <a:prstGeom prst="rect">
            <a:avLst/>
          </a:prstGeom>
        </p:spPr>
      </p:pic>
      <p:sp>
        <p:nvSpPr>
          <p:cNvPr id="22" name="Текст 21"/>
          <p:cNvSpPr>
            <a:spLocks noGrp="1"/>
          </p:cNvSpPr>
          <p:nvPr>
            <p:ph type="body" sz="quarter" idx="15"/>
          </p:nvPr>
        </p:nvSpPr>
        <p:spPr>
          <a:xfrm>
            <a:off x="3740728" y="5233730"/>
            <a:ext cx="1793940" cy="546784"/>
          </a:xfrm>
        </p:spPr>
        <p:txBody>
          <a:bodyPr/>
          <a:lstStyle/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Лук-батун</a:t>
            </a:r>
            <a:endParaRPr lang="ru-RU" b="1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28412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770" y="1233226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80" y="455102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28" y="6316437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20249" y="323990"/>
            <a:ext cx="2202897" cy="901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25"/>
              </a:lnSpc>
              <a:spcAft>
                <a:spcPts val="0"/>
              </a:spcAft>
            </a:pPr>
            <a:endParaRPr lang="ru-RU" sz="32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25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Лук-порей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60" y="185327"/>
            <a:ext cx="6312152" cy="50516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93871" y="5578678"/>
            <a:ext cx="196434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25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Лук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медвежий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8212" y="1486752"/>
            <a:ext cx="5794070" cy="528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2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27127" y="154379"/>
            <a:ext cx="2861954" cy="649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25"/>
              </a:lnSpc>
              <a:spcAft>
                <a:spcPts val="0"/>
              </a:spcAft>
            </a:pPr>
            <a:endParaRPr lang="ru-RU" sz="3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25"/>
              </a:lnSpc>
              <a:spcAft>
                <a:spcPts val="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Лук-слизун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456" y="154379"/>
            <a:ext cx="8514608" cy="66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5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227" y="1621959"/>
            <a:ext cx="1404330" cy="715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13267" y="4859421"/>
            <a:ext cx="807521" cy="570115"/>
          </a:xfrm>
          <a:prstGeom prst="rect">
            <a:avLst/>
          </a:prstGeom>
        </p:spPr>
      </p:pic>
      <p:pic>
        <p:nvPicPr>
          <p:cNvPr id="13" name="Рисунок 12" descr="блюда с луком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17" y="148255"/>
            <a:ext cx="6353133" cy="44831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23909" y="148255"/>
            <a:ext cx="5193920" cy="1181782"/>
          </a:xfrm>
        </p:spPr>
        <p:txBody>
          <a:bodyPr/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 применяется как пищевой продукт.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2617" y="4859421"/>
            <a:ext cx="5458786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лука в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косметологии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2497" y="3028208"/>
            <a:ext cx="5627248" cy="358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521" y="4797631"/>
            <a:ext cx="3705101" cy="748146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маски для лица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1" y="23488"/>
            <a:ext cx="4152018" cy="4152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409" y="194351"/>
            <a:ext cx="3936591" cy="3936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019" y="2719186"/>
            <a:ext cx="4050389" cy="404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29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64" y="4929339"/>
            <a:ext cx="331469" cy="777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83" y="4505880"/>
            <a:ext cx="386095" cy="4234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10847" y="273132"/>
            <a:ext cx="3800103" cy="144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Лук в домашнем хозяйстве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54" y="31716"/>
            <a:ext cx="3870819" cy="4315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74" y="1995055"/>
            <a:ext cx="4347463" cy="43474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05" y="2555031"/>
            <a:ext cx="3737540" cy="421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90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3F4240F5-2366-4AD0-A9C8-F7854C4F60D0}" vid="{CD1CFEDD-F3AE-4D17-A8B2-1D95CC7BDB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741CD3-8569-4BAB-AF6D-FCD53F5F38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6E651B-F8A4-462D-AD53-A41449326690}">
  <ds:schemaRefs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2547570a-e5f4-4946-a4c3-82580e42479e"/>
    <ds:schemaRef ds:uri="6ee78bd2-4339-4042-adc0-bcc646419980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970BA057-99D9-4B2E-9EEA-9426853949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насекомыми</Template>
  <TotalTime>0</TotalTime>
  <Words>235</Words>
  <Application>Microsoft Office PowerPoint</Application>
  <PresentationFormat>Широкоэкранный</PresentationFormat>
  <Paragraphs>50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PT Serif</vt:lpstr>
      <vt:lpstr>Segoe UI</vt:lpstr>
      <vt:lpstr>Segoe UI Light</vt:lpstr>
      <vt:lpstr>Times New Roman</vt:lpstr>
      <vt:lpstr>Тема1</vt:lpstr>
      <vt:lpstr>Исследовательский проект "Лук от семи недуг" </vt:lpstr>
      <vt:lpstr>Носит он по сто одёжек, Правда, нет на них застёжек. Если будешь их снимать, Слёзы станешь проливать. Лечит от семи недуг Этот горький лекарь... (лук) </vt:lpstr>
      <vt:lpstr>1.Разновидности лука 2.Лук – пищевой продукт 3.Применение лука в косметологии 4.Лук в домашнем хозяйстве 5.Применение лука в медицине 6.Применение лука в ветеринарии 7.Выращивание лука в домашних условиях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Приготовление маски для лица</vt:lpstr>
      <vt:lpstr>Презентация PowerPoint</vt:lpstr>
      <vt:lpstr>Презентация PowerPoint</vt:lpstr>
      <vt:lpstr>Лук на зелень</vt:lpstr>
      <vt:lpstr>Презентация PowerPoint</vt:lpstr>
      <vt:lpstr>Молодец!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2025-04-13T01:09:31Z</dcterms:created>
  <dcterms:modified xsi:type="dcterms:W3CDTF">2025-04-23T10:32:06Z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