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8"/>
  </p:handoutMasterIdLst>
  <p:sldIdLst>
    <p:sldId id="257" r:id="rId5"/>
    <p:sldId id="258" r:id="rId6"/>
    <p:sldId id="259" r:id="rId7"/>
    <p:sldId id="260" r:id="rId8"/>
    <p:sldId id="261" r:id="rId9"/>
    <p:sldId id="264" r:id="rId10"/>
    <p:sldId id="266" r:id="rId11"/>
    <p:sldId id="269" r:id="rId12"/>
    <p:sldId id="265" r:id="rId13"/>
    <p:sldId id="263" r:id="rId14"/>
    <p:sldId id="262" r:id="rId15"/>
    <p:sldId id="268" r:id="rId16"/>
    <p:sldId id="26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2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5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jpeg"/><Relationship Id="rId5" Type="http://schemas.openxmlformats.org/officeDocument/2006/relationships/image" Target="../media/image3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30.png"/><Relationship Id="rId7" Type="http://schemas.openxmlformats.org/officeDocument/2006/relationships/image" Target="../media/image5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0.png"/><Relationship Id="rId7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17.png"/><Relationship Id="rId7" Type="http://schemas.openxmlformats.org/officeDocument/2006/relationships/image" Target="../media/image4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Relationship Id="rId9" Type="http://schemas.openxmlformats.org/officeDocument/2006/relationships/image" Target="../media/image5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b="1" dirty="0" smtClean="0"/>
              <a:t>Исследовательский </a:t>
            </a:r>
            <a:r>
              <a:rPr lang="ru-RU" b="1" dirty="0"/>
              <a:t>проект "Лук от семи недуг"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731326" y="2361936"/>
            <a:ext cx="6245660" cy="1778947"/>
          </a:xfrm>
        </p:spPr>
        <p:txBody>
          <a:bodyPr/>
          <a:lstStyle/>
          <a:p>
            <a:r>
              <a:rPr lang="ru-RU" dirty="0" smtClean="0"/>
              <a:t>МАДОУ детский сад № 51 </a:t>
            </a:r>
          </a:p>
          <a:p>
            <a:r>
              <a:rPr lang="ru-RU" dirty="0" smtClean="0"/>
              <a:t>г. Улан-Удэ</a:t>
            </a:r>
          </a:p>
          <a:p>
            <a:r>
              <a:rPr lang="ru-RU" dirty="0" smtClean="0"/>
              <a:t>Подготовительная группа «Светлячок»</a:t>
            </a:r>
          </a:p>
          <a:p>
            <a:r>
              <a:rPr lang="ru-RU" dirty="0" smtClean="0"/>
              <a:t>Эркабоева Зарина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660" y="4140883"/>
            <a:ext cx="1107942" cy="338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9" y="1873862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770" y="1009403"/>
            <a:ext cx="1638794" cy="13525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3" y="2931886"/>
            <a:ext cx="932845" cy="92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>
        <p15:prstTrans prst="drap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083" y="5161749"/>
            <a:ext cx="1086121" cy="569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224" y="5046827"/>
            <a:ext cx="798187" cy="524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389" y="5805874"/>
            <a:ext cx="678815" cy="7182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75" y="4685961"/>
            <a:ext cx="762565" cy="12230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134597" y="173920"/>
            <a:ext cx="4019814" cy="100173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лука в медицине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58" y="37855"/>
            <a:ext cx="7551658" cy="587118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889158" y="5046827"/>
            <a:ext cx="1741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Применение лука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ветеринарии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205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786" y="2400822"/>
            <a:ext cx="789025" cy="6467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10655" y="95992"/>
            <a:ext cx="6078425" cy="92895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Выращивание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лука в домашних условиях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лук можно вырастить в домашних условиях, тогда всегда рядом будет чудодейственное лекарство.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02628" y="5617029"/>
            <a:ext cx="2332859" cy="463137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 на зелень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4294967295"/>
          </p:nvPr>
        </p:nvSpPr>
        <p:spPr>
          <a:xfrm>
            <a:off x="1591294" y="4524375"/>
            <a:ext cx="2885456" cy="623888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 севок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3" y="95991"/>
            <a:ext cx="5904652" cy="44284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5489" y="1160464"/>
            <a:ext cx="5053592" cy="555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54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488" y="447482"/>
            <a:ext cx="1390613" cy="1191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43" y="1249974"/>
            <a:ext cx="795802" cy="12763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302" y="3871081"/>
            <a:ext cx="758559" cy="4943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390" y="6381583"/>
            <a:ext cx="2502011" cy="4253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424" y="3414117"/>
            <a:ext cx="4477283" cy="3357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912" y="23857"/>
            <a:ext cx="4437888" cy="332841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74" y="3414117"/>
            <a:ext cx="4477283" cy="3357962"/>
          </a:xfrm>
          <a:prstGeom prst="rect">
            <a:avLst/>
          </a:prstGeom>
        </p:spPr>
      </p:pic>
      <p:sp>
        <p:nvSpPr>
          <p:cNvPr id="18" name="Подзаголовок 17"/>
          <p:cNvSpPr>
            <a:spLocks noGrp="1"/>
          </p:cNvSpPr>
          <p:nvPr>
            <p:ph type="subTitle" idx="1"/>
          </p:nvPr>
        </p:nvSpPr>
        <p:spPr>
          <a:xfrm>
            <a:off x="117274" y="623934"/>
            <a:ext cx="3206337" cy="1655762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Репчатый лук на зелень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9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4854732" cy="699587"/>
          </a:xfrm>
        </p:spPr>
        <p:txBody>
          <a:bodyPr/>
          <a:lstStyle/>
          <a:p>
            <a:pPr algn="ctr"/>
            <a:r>
              <a:rPr lang="ru-RU" sz="5000" b="1" dirty="0" smtClean="0"/>
              <a:t>Молодец</a:t>
            </a:r>
            <a:r>
              <a:rPr lang="ru-RU" b="1" dirty="0" smtClean="0"/>
              <a:t>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69461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" presetClass="emph" presetSubtype="6" repeatCount="indefinite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CA0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2"/>
      <p:bldP spid="4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323" y="4997226"/>
            <a:ext cx="1107942" cy="3388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9" y="1873862"/>
            <a:ext cx="958505" cy="488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81" y="5166654"/>
            <a:ext cx="827313" cy="855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551" y="4401124"/>
            <a:ext cx="932845" cy="924662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5035139" y="1951954"/>
            <a:ext cx="6757058" cy="167002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Эркабоева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Зарина разобралась в существующих на сегодняшний день разновидностях лука, а также выяснила, что это не только полезный продукт, но и ценный овощ в разных областях жизни человека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/>
          </p:nvPr>
        </p:nvSpPr>
        <p:spPr>
          <a:xfrm>
            <a:off x="5035139" y="3883231"/>
            <a:ext cx="6757057" cy="144255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работы над проектом Зарина узнала, что лук применяется в косметологии, медицине, ветеринарии, а также выяснила, как данный овощ можно вырастить в домашних условиях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5"/>
          </p:nvPr>
        </p:nvSpPr>
        <p:spPr>
          <a:xfrm>
            <a:off x="5035138" y="529693"/>
            <a:ext cx="6757057" cy="1113135"/>
          </a:xfrm>
        </p:spPr>
        <p:txBody>
          <a:bodyPr/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altLang="ru-RU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RU" altLang="ru-RU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Лук </a:t>
            </a:r>
            <a:r>
              <a:rPr lang="ru-RU" alt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широко применяется как пищевой продукт, а возможно ли применение лука для других целей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0" y="344385"/>
            <a:ext cx="4857008" cy="3372592"/>
          </a:xfrm>
        </p:spPr>
        <p:txBody>
          <a:bodyPr>
            <a:normAutofit/>
          </a:bodyPr>
          <a:lstStyle/>
          <a:p>
            <a:pPr algn="l"/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 он по сто одёжек,</a:t>
            </a:r>
            <a:b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Правда, нет на них застёжек.</a:t>
            </a:r>
            <a:b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будешь их снимать,</a:t>
            </a:r>
            <a:b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Слёзы станешь проливать.</a:t>
            </a:r>
            <a:b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Лечит от семи </a:t>
            </a:r>
            <a:r>
              <a:rPr lang="ru-RU" sz="27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недуг</a:t>
            </a:r>
            <a:br>
              <a:rPr lang="ru-RU" sz="27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горький лекарь... (</a:t>
            </a:r>
            <a:r>
              <a:rPr lang="ru-RU" sz="27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</a:t>
            </a:r>
            <a:r>
              <a:rPr lang="ru-RU" i="1" dirty="0">
                <a:solidFill>
                  <a:schemeClr val="tx1"/>
                </a:solidFill>
              </a:rPr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893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4326"/>
            <a:ext cx="1036517" cy="13345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10" y="5462649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543" y="5462649"/>
            <a:ext cx="1140031" cy="12706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793" y="4109183"/>
            <a:ext cx="722633" cy="71765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5631" y="95003"/>
            <a:ext cx="4845133" cy="3489323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лука</a:t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.Лук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пищевой продукт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.Применение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лука в косметологии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.Лук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домашнем хозяйстве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.Применение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лука в медицине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.Применение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лука в ветеринарии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.Выращивание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лука в домашних 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endParaRPr lang="ru-RU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5237396" y="95003"/>
            <a:ext cx="6614178" cy="7078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моего проекта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изучить полезные свойства лука. и выяснить как появляется луковичка.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237397" y="1332652"/>
            <a:ext cx="6614177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kumimoji="0" lang="ru-RU" altLang="ru-RU" b="1" i="0" u="sng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адачи: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исследовать свойства лука.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узнать о значении лука в жизни человека.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доказать, что лук обладает целебными свойствами.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Вырастить лук в домашних условиях. (условия выращивания?)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3"/>
          <p:cNvSpPr>
            <a:spLocks noGrp="1" noChangeArrowheads="1"/>
          </p:cNvSpPr>
          <p:nvPr>
            <p:ph type="body" sz="quarter" idx="15"/>
          </p:nvPr>
        </p:nvSpPr>
        <p:spPr bwMode="auto">
          <a:xfrm>
            <a:off x="2490788" y="4224011"/>
            <a:ext cx="7049943" cy="19389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оисково-исследовательская деятельность: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 с мамой.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рассматривание энциклопедий, книг, иллюстраций;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просмотр видеороликов, мультфильмов;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эксперименты, опыты.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304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3813" y="1402393"/>
            <a:ext cx="623266" cy="6576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3813" y="182485"/>
            <a:ext cx="798187" cy="524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4" y="5233730"/>
            <a:ext cx="342592" cy="374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667" y="5607878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685" y="6213006"/>
            <a:ext cx="408487" cy="345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346" y="5780514"/>
            <a:ext cx="386095" cy="423459"/>
          </a:xfrm>
          <a:prstGeom prst="rect">
            <a:avLst/>
          </a:prstGeom>
        </p:spPr>
      </p:pic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Рисунок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4" y="143279"/>
            <a:ext cx="5780967" cy="461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6270170" y="218975"/>
            <a:ext cx="3586349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effectLst/>
                <a:latin typeface="PT Serif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Лук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effectLst/>
                <a:latin typeface="PT Serif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репчатый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5295" y="1247957"/>
            <a:ext cx="6250590" cy="5310149"/>
          </a:xfrm>
          <a:prstGeom prst="rect">
            <a:avLst/>
          </a:prstGeom>
        </p:spPr>
      </p:pic>
      <p:sp>
        <p:nvSpPr>
          <p:cNvPr id="22" name="Текст 21"/>
          <p:cNvSpPr>
            <a:spLocks noGrp="1"/>
          </p:cNvSpPr>
          <p:nvPr>
            <p:ph type="body" sz="quarter" idx="15"/>
          </p:nvPr>
        </p:nvSpPr>
        <p:spPr>
          <a:xfrm>
            <a:off x="3740728" y="5233730"/>
            <a:ext cx="1793940" cy="546784"/>
          </a:xfrm>
        </p:spPr>
        <p:txBody>
          <a:bodyPr/>
          <a:lstStyle/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Лук-батун</a:t>
            </a:r>
            <a:endParaRPr lang="ru-RU" b="1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28412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770" y="1233226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080" y="455102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728" y="6316437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20249" y="323990"/>
            <a:ext cx="2202897" cy="901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25"/>
              </a:lnSpc>
              <a:spcAft>
                <a:spcPts val="0"/>
              </a:spcAft>
            </a:pPr>
            <a:endParaRPr lang="ru-RU" sz="3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025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Лук-порей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60" y="185327"/>
            <a:ext cx="6312152" cy="50516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93871" y="5578678"/>
            <a:ext cx="196434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25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Лук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медвежий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8212" y="1486752"/>
            <a:ext cx="5794070" cy="528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24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227127" y="154379"/>
            <a:ext cx="2861954" cy="649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25"/>
              </a:lnSpc>
              <a:spcAft>
                <a:spcPts val="0"/>
              </a:spcAft>
            </a:pPr>
            <a:endParaRPr lang="ru-RU" sz="36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025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Лук-слизун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456" y="154379"/>
            <a:ext cx="8514608" cy="66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5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227" y="1621959"/>
            <a:ext cx="1404330" cy="7150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13267" y="4859421"/>
            <a:ext cx="807521" cy="570115"/>
          </a:xfrm>
          <a:prstGeom prst="rect">
            <a:avLst/>
          </a:prstGeom>
        </p:spPr>
      </p:pic>
      <p:pic>
        <p:nvPicPr>
          <p:cNvPr id="13" name="Рисунок 12" descr="блюда с луком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17" y="148255"/>
            <a:ext cx="6353133" cy="448312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23909" y="148255"/>
            <a:ext cx="5193920" cy="1181782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 применяется как пищевой продукт.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2617" y="4859421"/>
            <a:ext cx="5458786" cy="983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лука в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косметологии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2497" y="3028208"/>
            <a:ext cx="5627248" cy="358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7521" y="4797631"/>
            <a:ext cx="3705101" cy="748146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маски для лица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1" y="23488"/>
            <a:ext cx="4152018" cy="41520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409" y="194351"/>
            <a:ext cx="3936591" cy="3936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5019" y="2719186"/>
            <a:ext cx="4050389" cy="404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29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764" y="4929339"/>
            <a:ext cx="331469" cy="777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83" y="4505880"/>
            <a:ext cx="386095" cy="4234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10847" y="273132"/>
            <a:ext cx="3800103" cy="144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Лук в домашнем хозяйстве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354" y="31716"/>
            <a:ext cx="3870819" cy="4315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474" y="1995055"/>
            <a:ext cx="4347463" cy="43474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605" y="2555031"/>
            <a:ext cx="3737540" cy="421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90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6E651B-F8A4-462D-AD53-A41449326690}">
  <ds:schemaRefs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2547570a-e5f4-4946-a4c3-82580e42479e"/>
    <ds:schemaRef ds:uri="6ee78bd2-4339-4042-adc0-bcc646419980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235</Words>
  <Application>Microsoft Office PowerPoint</Application>
  <PresentationFormat>Широкоэкранный</PresentationFormat>
  <Paragraphs>50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PT Serif</vt:lpstr>
      <vt:lpstr>Segoe UI</vt:lpstr>
      <vt:lpstr>Segoe UI Light</vt:lpstr>
      <vt:lpstr>Times New Roman</vt:lpstr>
      <vt:lpstr>Тема1</vt:lpstr>
      <vt:lpstr>Исследовательский проект "Лук от семи недуг" </vt:lpstr>
      <vt:lpstr>Носит он по сто одёжек, Правда, нет на них застёжек. Если будешь их снимать, Слёзы станешь проливать. Лечит от семи недуг Этот горький лекарь... (лук) </vt:lpstr>
      <vt:lpstr>1.Разновидности лука 2.Лук – пищевой продукт 3.Применение лука в косметологии 4.Лук в домашнем хозяйстве 5.Применение лука в медицине 6.Применение лука в ветеринарии 7.Выращивание лука в домашних условиях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Приготовление маски для лица</vt:lpstr>
      <vt:lpstr>Презентация PowerPoint</vt:lpstr>
      <vt:lpstr>Презентация PowerPoint</vt:lpstr>
      <vt:lpstr>Лук на зелень</vt:lpstr>
      <vt:lpstr>Презентация PowerPoint</vt:lpstr>
      <vt:lpstr>Молодец!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2025-04-13T01:09:31Z</dcterms:created>
  <dcterms:modified xsi:type="dcterms:W3CDTF">2025-04-23T10:32:06Z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