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6" r:id="rId3"/>
    <p:sldId id="297" r:id="rId4"/>
    <p:sldId id="298" r:id="rId5"/>
    <p:sldId id="261" r:id="rId6"/>
    <p:sldId id="300" r:id="rId7"/>
    <p:sldId id="301" r:id="rId8"/>
    <p:sldId id="302" r:id="rId9"/>
    <p:sldId id="263" r:id="rId10"/>
    <p:sldId id="270" r:id="rId11"/>
    <p:sldId id="265" r:id="rId12"/>
    <p:sldId id="295" r:id="rId13"/>
    <p:sldId id="28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738"/>
            <a:ext cx="6552728" cy="4933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948127">
            <a:off x="62615" y="631435"/>
            <a:ext cx="82249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Проект в старшей группе </a:t>
            </a:r>
            <a:endParaRPr lang="ru-RU" sz="3200" b="1" cap="none" spc="0" dirty="0" smtClean="0">
              <a:ln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  <a:p>
            <a:pPr algn="ctr"/>
            <a:r>
              <a:rPr lang="ru-RU" sz="3200" b="1" dirty="0" smtClean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«Герб моей семьи»</a:t>
            </a:r>
            <a:endParaRPr lang="ru-RU" sz="3200" b="1" cap="none" spc="0" dirty="0">
              <a:ln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859158" y="4615733"/>
            <a:ext cx="2252936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6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Выполнили дети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16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5 группы.</a:t>
            </a:r>
            <a:endParaRPr lang="ru-RU" sz="160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2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57092"/>
            <a:ext cx="3587348" cy="2700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IMG_20211103_11343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99" y="1"/>
            <a:ext cx="7315201" cy="4419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697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esktop\Семья2017\hello_html_m3acd0e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55" y="188640"/>
            <a:ext cx="7200000" cy="6553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Семья2017\solntse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IMG_20211108_1012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0"/>
            <a:ext cx="6400800" cy="655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30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1769" y="321348"/>
            <a:ext cx="3097036" cy="309703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32766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ВЫВОД: 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 результате мероприятий, которые были проведены в ходе </a:t>
            </a:r>
            <a:r>
              <a:rPr lang="ru-RU" sz="1800" b="1" dirty="0" smtClean="0"/>
              <a:t>проекта</a:t>
            </a:r>
            <a:r>
              <a:rPr lang="ru-RU" sz="1800" dirty="0" smtClean="0"/>
              <a:t>: беседы, тематические занятия, совместная деятельность детей и родителей, мы получили положительный результат. Дети узнали больше о своей </a:t>
            </a:r>
            <a:r>
              <a:rPr lang="ru-RU" sz="1800" b="1" dirty="0" smtClean="0"/>
              <a:t>семье</a:t>
            </a:r>
            <a:r>
              <a:rPr lang="ru-RU" sz="1800" dirty="0" smtClean="0"/>
              <a:t>. Расширился кругозор и обогатился словарный запас детей. Совместная деятельность </a:t>
            </a:r>
            <a:r>
              <a:rPr lang="ru-RU" sz="1600" dirty="0" smtClean="0"/>
              <a:t>способствовала укреплению детско-родительских отношений.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42100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1" y="1708300"/>
            <a:ext cx="6552728" cy="4933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948127">
            <a:off x="-1612061" y="720994"/>
            <a:ext cx="116596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Спасибо за внимание!</a:t>
            </a:r>
            <a:endParaRPr lang="ru-RU" sz="6000" b="1" cap="none" spc="0" dirty="0">
              <a:ln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397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67544" y="533400"/>
            <a:ext cx="8013576" cy="50558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Актуальность проекта</a:t>
            </a:r>
            <a:r>
              <a:rPr lang="ru-RU" dirty="0" smtClean="0"/>
              <a:t>: В результате наблюдения было выявлено, что дети имеют элементарные представления о своей семье, но не знают о родословной и традициях своей семьи. Исходя из этой проблемы, возникла необходимость в создании данного проекта «Герб моей семьи». Тем самым формирование у детей любви к своим близким людям, осознание причастности каждого человека к судьбе своей семьи.</a:t>
            </a:r>
            <a:endParaRPr lang="ru-RU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8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67544" y="457200"/>
            <a:ext cx="8013576" cy="5132040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 smtClean="0"/>
              <a:t>Цель проекта</a:t>
            </a:r>
            <a:r>
              <a:rPr lang="ru-RU" sz="2800" dirty="0" smtClean="0"/>
              <a:t> : Формировать у детей понятие «СЕМЬЯ» </a:t>
            </a:r>
          </a:p>
          <a:p>
            <a:r>
              <a:rPr lang="ru-RU" sz="2800" b="1" dirty="0" smtClean="0"/>
              <a:t>Задачи проекта</a:t>
            </a:r>
            <a:r>
              <a:rPr lang="ru-RU" sz="2800" dirty="0" smtClean="0"/>
              <a:t>: </a:t>
            </a:r>
          </a:p>
          <a:p>
            <a:r>
              <a:rPr lang="ru-RU" sz="2800" dirty="0" smtClean="0"/>
              <a:t>1)Дать детям представление о семье. </a:t>
            </a:r>
          </a:p>
          <a:p>
            <a:r>
              <a:rPr lang="ru-RU" sz="2800" dirty="0" smtClean="0"/>
              <a:t>2)Воспитывать любовь и уважение к членам семьи. </a:t>
            </a:r>
          </a:p>
          <a:p>
            <a:r>
              <a:rPr lang="ru-RU" sz="2800" dirty="0" smtClean="0"/>
              <a:t>3)Учить проявлять о них заботу. </a:t>
            </a:r>
          </a:p>
          <a:p>
            <a:r>
              <a:rPr lang="ru-RU" sz="2800" dirty="0" smtClean="0"/>
              <a:t>4)Развивать коммуникативные навыки. </a:t>
            </a:r>
          </a:p>
          <a:p>
            <a:r>
              <a:rPr lang="ru-RU" sz="2800" dirty="0" smtClean="0"/>
              <a:t>5)Объединить участников проекта – родителей и детей в рамках создания коллективной творческой работы – семейного герба.</a:t>
            </a:r>
          </a:p>
          <a:p>
            <a:r>
              <a:rPr lang="ru-RU" sz="2800" dirty="0" smtClean="0"/>
              <a:t>Способствовать проявлению фантазии и творчества участников проекта.</a:t>
            </a:r>
          </a:p>
          <a:p>
            <a:r>
              <a:rPr lang="ru-RU" sz="2800" dirty="0" smtClean="0"/>
              <a:t> Учить детей использовать при составлении рассказа о гербе своей семьи лексику, связанную с символикой.</a:t>
            </a:r>
          </a:p>
          <a:p>
            <a:endParaRPr lang="ru-RU" sz="2800" dirty="0" smtClean="0"/>
          </a:p>
          <a:p>
            <a:r>
              <a:rPr lang="ru-RU" sz="2800" b="1" dirty="0" smtClean="0"/>
              <a:t>Тип проекта </a:t>
            </a:r>
            <a:r>
              <a:rPr lang="ru-RU" sz="2800" dirty="0" smtClean="0"/>
              <a:t>: </a:t>
            </a:r>
            <a:r>
              <a:rPr lang="ru-RU" sz="2800" dirty="0" smtClean="0"/>
              <a:t>краткосрочный</a:t>
            </a:r>
            <a:r>
              <a:rPr lang="ru-RU" sz="2800" dirty="0" smtClean="0"/>
              <a:t>, </a:t>
            </a:r>
            <a:r>
              <a:rPr lang="ru-RU" sz="2800" dirty="0" smtClean="0"/>
              <a:t>семейный, индивидуальный.</a:t>
            </a:r>
            <a:endParaRPr lang="ru-RU" sz="2800" b="1" dirty="0" smtClean="0"/>
          </a:p>
          <a:p>
            <a:pPr marL="0" indent="0" algn="ctr">
              <a:buNone/>
            </a:pPr>
            <a:endParaRPr lang="ru-RU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8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67544" y="-19124"/>
            <a:ext cx="8013576" cy="5853910"/>
          </a:xfrm>
        </p:spPr>
        <p:txBody>
          <a:bodyPr wrap="square" anchor="ctr">
            <a:spAutoFit/>
          </a:bodyPr>
          <a:lstStyle/>
          <a:p>
            <a:pPr marL="0" indent="0" algn="ctr">
              <a:buNone/>
            </a:pPr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Этап реализации проекта:</a:t>
            </a:r>
          </a:p>
          <a:p>
            <a:pPr>
              <a:buNone/>
            </a:pPr>
            <a:r>
              <a:rPr lang="ru-RU" sz="1600" dirty="0" smtClean="0"/>
              <a:t>Беседы: «Моя родословная», «Что такое семья»</a:t>
            </a:r>
          </a:p>
          <a:p>
            <a:pPr>
              <a:buNone/>
            </a:pPr>
            <a:r>
              <a:rPr lang="ru-RU" sz="1600" dirty="0" smtClean="0"/>
              <a:t> «Традиции моей семьи», «Моя семья».</a:t>
            </a:r>
          </a:p>
          <a:p>
            <a:pPr>
              <a:buNone/>
            </a:pPr>
            <a:r>
              <a:rPr lang="ru-RU" sz="1600" dirty="0" smtClean="0"/>
              <a:t>прослушивание аудиозаписей и песенок о маме, папе, дедушке и бабушке.</a:t>
            </a:r>
          </a:p>
          <a:p>
            <a:pPr>
              <a:buNone/>
            </a:pPr>
            <a:r>
              <a:rPr lang="ru-RU" sz="1600" dirty="0" smtClean="0"/>
              <a:t>Чтение рассказа «Волшебное слово»</a:t>
            </a:r>
          </a:p>
          <a:p>
            <a:pPr>
              <a:buNone/>
            </a:pPr>
            <a:r>
              <a:rPr lang="ru-RU" sz="1600" dirty="0" smtClean="0"/>
              <a:t> рисование «Мой дом», «Моя дружная семья». </a:t>
            </a:r>
          </a:p>
          <a:p>
            <a:pPr>
              <a:buNone/>
            </a:pPr>
            <a:r>
              <a:rPr lang="ru-RU" sz="1600" dirty="0" smtClean="0"/>
              <a:t> рисование  «Портрет моей </a:t>
            </a:r>
            <a:r>
              <a:rPr lang="ru-RU" sz="1600" dirty="0" err="1" smtClean="0"/>
              <a:t>мамы,папы</a:t>
            </a:r>
            <a:r>
              <a:rPr lang="ru-RU" sz="1600" dirty="0" smtClean="0"/>
              <a:t>.»</a:t>
            </a:r>
          </a:p>
          <a:p>
            <a:pPr>
              <a:buNone/>
            </a:pPr>
            <a:r>
              <a:rPr lang="ru-RU" sz="1600" dirty="0" smtClean="0"/>
              <a:t> Рисование  «</a:t>
            </a:r>
            <a:r>
              <a:rPr lang="ru-RU" sz="1600" dirty="0" err="1" smtClean="0"/>
              <a:t>Досточка</a:t>
            </a:r>
            <a:r>
              <a:rPr lang="ru-RU" sz="1600" dirty="0" smtClean="0"/>
              <a:t> для мамы. Городецкая роспись», </a:t>
            </a:r>
          </a:p>
          <a:p>
            <a:pPr>
              <a:buNone/>
            </a:pPr>
            <a:r>
              <a:rPr lang="ru-RU" sz="1600" dirty="0" smtClean="0"/>
              <a:t>Составление рассказов о своей семье .</a:t>
            </a:r>
          </a:p>
          <a:p>
            <a:pPr>
              <a:buNone/>
            </a:pPr>
            <a:r>
              <a:rPr lang="ru-RU" sz="1600" dirty="0" smtClean="0"/>
              <a:t>Ситуативное обсуждение домашних рецептов  о приготовлении блюд дома.</a:t>
            </a:r>
          </a:p>
          <a:p>
            <a:pPr>
              <a:buNone/>
            </a:pPr>
            <a:r>
              <a:rPr lang="ru-RU" sz="1600" dirty="0" smtClean="0"/>
              <a:t>Рассказ детей о гербе своей семьи. Представление семейных гербов.</a:t>
            </a:r>
          </a:p>
          <a:p>
            <a:pPr>
              <a:buNone/>
            </a:pPr>
            <a:r>
              <a:rPr lang="ru-RU" sz="1600" dirty="0" smtClean="0"/>
              <a:t>Словесные игры </a:t>
            </a:r>
            <a:r>
              <a:rPr lang="ru-RU" sz="1600" i="1" dirty="0" smtClean="0"/>
              <a:t>«Кто старше?»</a:t>
            </a:r>
            <a:r>
              <a:rPr lang="ru-RU" sz="1600" dirty="0" smtClean="0"/>
              <a:t>, </a:t>
            </a:r>
            <a:r>
              <a:rPr lang="ru-RU" sz="1600" i="1" dirty="0" smtClean="0"/>
              <a:t>«Кто младше?»</a:t>
            </a:r>
            <a:r>
              <a:rPr lang="ru-RU" sz="1600" dirty="0" smtClean="0"/>
              <a:t>, </a:t>
            </a:r>
            <a:r>
              <a:rPr lang="ru-RU" sz="1600" i="1" dirty="0" smtClean="0"/>
              <a:t>«Родственные отношения»</a:t>
            </a:r>
            <a:r>
              <a:rPr lang="ru-RU" sz="1600" dirty="0" smtClean="0"/>
              <a:t>.</a:t>
            </a:r>
          </a:p>
          <a:p>
            <a:pPr>
              <a:buNone/>
            </a:pPr>
            <a:r>
              <a:rPr lang="ru-RU" sz="1600" dirty="0" smtClean="0"/>
              <a:t>Строительные игры </a:t>
            </a:r>
            <a:r>
              <a:rPr lang="ru-RU" sz="1600" i="1" dirty="0" smtClean="0"/>
              <a:t>«Дом для кукол»</a:t>
            </a:r>
            <a:r>
              <a:rPr lang="ru-RU" sz="1600" dirty="0" smtClean="0"/>
              <a:t>, </a:t>
            </a:r>
            <a:r>
              <a:rPr lang="ru-RU" sz="1600" i="1" dirty="0" smtClean="0"/>
              <a:t>«Мебель для дома»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dirty="0" smtClean="0"/>
              <a:t>Консультация для родителей «Как создать герб своей семьи»; Продуктивная деятельность «Семейный герб».</a:t>
            </a:r>
          </a:p>
          <a:p>
            <a:pPr>
              <a:buNone/>
            </a:pPr>
            <a:r>
              <a:rPr lang="ru-RU" sz="1600" dirty="0" smtClean="0"/>
              <a:t>Выставка совместных работ родителями и детей «Семейные гербы»</a:t>
            </a:r>
          </a:p>
          <a:p>
            <a:pPr>
              <a:buNone/>
            </a:pPr>
            <a:r>
              <a:rPr lang="ru-RU" sz="1600" dirty="0" smtClean="0"/>
              <a:t>Создание коллективного альбома  «Моя дружная семья».</a:t>
            </a:r>
          </a:p>
          <a:p>
            <a:pPr>
              <a:buNone/>
            </a:pPr>
            <a:r>
              <a:rPr lang="ru-RU" sz="1600" dirty="0" smtClean="0"/>
              <a:t>Презентация на тему «Семейные гербы»</a:t>
            </a:r>
          </a:p>
          <a:p>
            <a:pPr marL="0" indent="0" algn="ctr">
              <a:buNone/>
            </a:pPr>
            <a:endParaRPr lang="ru-RU" sz="1600" dirty="0">
              <a:ln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8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://coaching.by/wp-content/uploads/2009/10/1227119304_xfjt_2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IMG_20211110_164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5715000" cy="5200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443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20211026_103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47700" y="1181100"/>
            <a:ext cx="3505200" cy="4343400"/>
          </a:xfrm>
          <a:prstGeom prst="rect">
            <a:avLst/>
          </a:prstGeom>
          <a:noFill/>
        </p:spPr>
      </p:pic>
      <p:pic>
        <p:nvPicPr>
          <p:cNvPr id="5123" name="Picture 3" descr="C:\Users\User\Desktop\IMG-7883287b584e7ed5855c8e56b8331e9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"/>
            <a:ext cx="3810000" cy="2895600"/>
          </a:xfrm>
          <a:prstGeom prst="rect">
            <a:avLst/>
          </a:prstGeom>
          <a:noFill/>
        </p:spPr>
      </p:pic>
      <p:pic>
        <p:nvPicPr>
          <p:cNvPr id="5124" name="Picture 4" descr="C:\Users\User\Desktop\IMG-9c7fc9b93a853dd21f9cea9b04098d8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819400"/>
            <a:ext cx="38100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IMG_20211115_171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4800"/>
            <a:ext cx="4419600" cy="3115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20211115_154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648200" cy="3886200"/>
          </a:xfrm>
          <a:prstGeom prst="rect">
            <a:avLst/>
          </a:prstGeom>
          <a:noFill/>
        </p:spPr>
      </p:pic>
      <p:pic>
        <p:nvPicPr>
          <p:cNvPr id="2051" name="Picture 3" descr="C:\Users\User\Desktop\IMG_20211115_155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43434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Герб моей семьи</a:t>
            </a:r>
            <a:endParaRPr lang="ru-RU" sz="1600" dirty="0"/>
          </a:p>
        </p:txBody>
      </p:sp>
      <p:pic>
        <p:nvPicPr>
          <p:cNvPr id="1027" name="Picture 3" descr="C:\Users\User\Desktop\IMG_20211114_155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4572000" cy="3352800"/>
          </a:xfrm>
          <a:prstGeom prst="rect">
            <a:avLst/>
          </a:prstGeom>
          <a:noFill/>
        </p:spPr>
      </p:pic>
      <p:pic>
        <p:nvPicPr>
          <p:cNvPr id="1028" name="Picture 4" descr="C:\Users\User\Desktop\IMG_20211114_155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609600"/>
            <a:ext cx="4648200" cy="3352800"/>
          </a:xfrm>
          <a:prstGeom prst="rect">
            <a:avLst/>
          </a:prstGeom>
          <a:noFill/>
        </p:spPr>
      </p:pic>
      <p:pic>
        <p:nvPicPr>
          <p:cNvPr id="1029" name="Picture 5" descr="C:\Users\User\Desktop\IMG_20211114_1557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3886200"/>
            <a:ext cx="4419600" cy="2743200"/>
          </a:xfrm>
          <a:prstGeom prst="rect">
            <a:avLst/>
          </a:prstGeom>
          <a:noFill/>
        </p:spPr>
      </p:pic>
      <p:pic>
        <p:nvPicPr>
          <p:cNvPr id="1030" name="Picture 6" descr="C:\Users\User\Desktop\IMG_20211114_155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10000"/>
            <a:ext cx="4572000" cy="2901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808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164</Words>
  <Application>Microsoft Office PowerPoint</Application>
  <PresentationFormat>Экран (4:3)</PresentationFormat>
  <Paragraphs>36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Герб моей семьи</vt:lpstr>
      <vt:lpstr>Слайд 10</vt:lpstr>
      <vt:lpstr>Слайд 11</vt:lpstr>
      <vt:lpstr>ВЫВОД:   В результате мероприятий, которые были проведены в ходе проекта: беседы, тематические занятия, совместная деятельность детей и родителей, мы получили положительный результат. Дети узнали больше о своей семье. Расширился кругозор и обогатился словарный запас детей. Совместная деятельность способствовала укреплению детско-родительских отношений.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Windows User</cp:lastModifiedBy>
  <cp:revision>40</cp:revision>
  <dcterms:created xsi:type="dcterms:W3CDTF">2017-05-08T06:48:59Z</dcterms:created>
  <dcterms:modified xsi:type="dcterms:W3CDTF">2021-11-15T11:25:09Z</dcterms:modified>
</cp:coreProperties>
</file>