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60" r:id="rId6"/>
    <p:sldId id="262" r:id="rId7"/>
    <p:sldId id="261" r:id="rId8"/>
    <p:sldId id="25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2D69"/>
    <a:srgbClr val="9900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8" d="100"/>
          <a:sy n="78" d="100"/>
        </p:scale>
        <p:origin x="-13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285860"/>
            <a:ext cx="77724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28574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2B15-2D75-483F-A48E-FD5C223FF891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EC6F3-0896-48AB-9AB0-B88176F73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20000"/>
              <a:lumOff val="80000"/>
            </a:schemeClr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/>
          <a:lstStyle/>
          <a:p>
            <a:r>
              <a:rPr lang="ru-RU" dirty="0" smtClean="0"/>
              <a:t>Развлечение </a:t>
            </a:r>
            <a:r>
              <a:rPr lang="ru-RU" dirty="0"/>
              <a:t>в средней </a:t>
            </a:r>
            <a:r>
              <a:rPr lang="ru-RU" dirty="0" smtClean="0"/>
              <a:t>группе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>
                <a:latin typeface="Segoe Print" panose="02000600000000000000" pitchFamily="2" charset="0"/>
              </a:rPr>
              <a:t>«Цветочная </a:t>
            </a:r>
            <a:r>
              <a:rPr lang="ru-RU" dirty="0" smtClean="0">
                <a:latin typeface="Segoe Print" panose="02000600000000000000" pitchFamily="2" charset="0"/>
              </a:rPr>
              <a:t>полянка»</a:t>
            </a:r>
            <a:endParaRPr lang="ru-RU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60648"/>
            <a:ext cx="3600400" cy="6392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60648"/>
            <a:ext cx="3535526" cy="62775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599" y="116632"/>
            <a:ext cx="3647889" cy="6480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80653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5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848" y="980728"/>
            <a:ext cx="2905894" cy="5166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01033"/>
            <a:ext cx="2952328" cy="5248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068" y="116632"/>
            <a:ext cx="29163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33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1944216"/>
          </a:xfrm>
        </p:spPr>
        <p:txBody>
          <a:bodyPr/>
          <a:lstStyle/>
          <a:p>
            <a:r>
              <a:rPr lang="ru-RU" dirty="0" smtClean="0"/>
              <a:t>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53470"/>
            <a:ext cx="3629221" cy="6443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56" y="260648"/>
            <a:ext cx="356885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5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6096" y="260648"/>
            <a:ext cx="3557152" cy="63159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88640"/>
            <a:ext cx="3568857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1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1556792"/>
            <a:ext cx="649106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570760"/>
      </p:ext>
    </p:extLst>
  </p:cSld>
  <p:clrMapOvr>
    <a:masterClrMapping/>
  </p:clrMapOvr>
</p:sld>
</file>

<file path=ppt/theme/theme1.xml><?xml version="1.0" encoding="utf-8"?>
<a:theme xmlns:a="http://schemas.openxmlformats.org/drawingml/2006/main" name="MS_RU_RU_7_8March_RoseOnBrawn_2007v_Rus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619B6DB-E2EA-46A4-8DB3-CADE8DFDA7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розой (темный фон)</Template>
  <TotalTime>41</TotalTime>
  <Words>13</Words>
  <Application>Microsoft Office PowerPoint</Application>
  <PresentationFormat>Экран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MS_RU_RU_7_8March_RoseOnBrawn_2007v_Russia</vt:lpstr>
      <vt:lpstr>Развлечение в средней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subject>Шаблон оформления</dc:subject>
  <dc:creator>nat_zhdanova</dc:creator>
  <cp:keywords/>
  <dc:description>Шаблон оформления</dc:description>
  <cp:lastModifiedBy>DNA7 X64</cp:lastModifiedBy>
  <cp:revision>8</cp:revision>
  <dcterms:created xsi:type="dcterms:W3CDTF">2019-06-12T11:12:20Z</dcterms:created>
  <dcterms:modified xsi:type="dcterms:W3CDTF">2020-12-04T02:12:27Z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TC103899629990</vt:lpwstr>
  </property>
</Properties>
</file>