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sldIdLst>
    <p:sldId id="256" r:id="rId3"/>
    <p:sldId id="260" r:id="rId4"/>
    <p:sldId id="274" r:id="rId5"/>
    <p:sldId id="277" r:id="rId6"/>
    <p:sldId id="281" r:id="rId7"/>
    <p:sldId id="278" r:id="rId8"/>
    <p:sldId id="279" r:id="rId9"/>
    <p:sldId id="282" r:id="rId10"/>
    <p:sldId id="262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37" autoAdjust="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66B9-854D-4149-A68A-38DCC46E301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D848-E8FD-4D41-83CE-BA569E465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851C-6B62-4590-B95F-C69E9C4ACD5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EC09-ACC5-4ABC-BD1F-0EA3DE9F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3EBA-4361-441C-AAC0-A487FC33EA4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9DD3-1444-4FA0-9799-48CEF9350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99AD-34E9-44A8-998E-670958A1D105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C348-686A-4E05-9352-7F1882E5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2A61-C9C5-4156-A05F-5ED8817369A0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64C8-AFF6-45A1-8238-3FD5FD23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0F31-7A4A-4BAF-B70C-0EA17D9A7F21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05B2-428E-4AC6-8981-C4CA3CA7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CD73-1218-4BC8-8BD8-BC021375F41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E570-4ED2-4F26-97EA-150B46311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BA48-34E2-43AF-997B-1795FE26F764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AC57-8E86-4975-8054-878AC8A01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3B92-4441-4258-A094-2E2BACD8634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573F-2BFF-474D-A38A-27F6AA40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51EA-E554-445A-B543-5C9BD24EB5AF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F92A-C331-44B0-A3D3-39D4D9DC6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7C98-F360-4854-B244-E6C60CEBA304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980C-EA12-40AD-A4A7-694F8D898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D9A0-34A8-470C-8A8A-F91DD46C841B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F966-CF4C-4E18-ABA5-8BC8142B1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AAAE-BA7B-465D-8DA1-2D7966E34F7F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48ED-0DEC-41F0-8C4F-C636DABA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2CD97-91F9-4E5F-80D5-E2FFB5EF88E3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6CBC-2A84-4BF7-81C8-90A7F3F8C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6A43-6C63-4347-87CE-B8665671203A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94F0-5EF5-420A-830F-70D86CF98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DABB-C74E-40CD-8BD6-BD0F4DAF40F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0DBC-D432-42E5-A9D1-2180EC87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1CB8-1040-4E89-A76A-B815DF5D4E02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8884-DA6C-44CC-8549-FF5826500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0551-DD7B-4B82-81A1-66B2F8334036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2350-3306-48C3-98EA-FBF37C6C6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39BF-0118-491D-BE6C-5A9DD9F7318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3914-D51E-4302-AC02-154B2D5D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E174-B12B-4C48-ADD3-BFD79015993C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B805-0E9D-44CD-8733-9F3D9AFE5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819E-8F8B-4E3E-8978-44F46C915F57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7B55-D62B-4B81-BBFC-5290396A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87C8-BDA7-42D3-B545-33CE8A8C82CB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5DCE-9017-4913-BC0E-1B27CB3AF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041C5-3230-4413-8DB1-58FA7971D703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4876C-C191-4A7E-BB86-047724230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BD97BC-2D14-4780-85B3-F5AF87E0F4F9}" type="datetimeFigureOut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6DE0C6-36FD-4135-8DFA-02DAE3149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  <p:sldLayoutId id="2147483757" r:id="rId10"/>
    <p:sldLayoutId id="2147483756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099" y="1167858"/>
            <a:ext cx="7764064" cy="22826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Музыкальные игры как средство развития музыкальных способностей у детей раннего возраста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163"/>
            <a:ext cx="5937250" cy="863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F:\Фото\ДЕТСКОЕ\a8c7a0e834cccff9af0757f7ca0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8143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51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Задачи музыкального воспитания и развития на этапе раннего возраста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Развивать эстетическое восприятие музыки: </a:t>
            </a:r>
          </a:p>
          <a:p>
            <a:pPr eaLnBrk="1" hangingPunct="1"/>
            <a:r>
              <a:rPr lang="ru-RU" sz="1800" dirty="0" smtClean="0"/>
              <a:t>Вызывать восхищение музыкой, формировать устойчивый интерес к ней и способность получать от нее удовольствие;</a:t>
            </a:r>
          </a:p>
          <a:p>
            <a:pPr eaLnBrk="1" hangingPunct="1"/>
            <a:r>
              <a:rPr lang="ru-RU" sz="1800" dirty="0" smtClean="0"/>
              <a:t>В процессе пения знакомить с окружающим миром;</a:t>
            </a:r>
          </a:p>
          <a:p>
            <a:pPr eaLnBrk="1" hangingPunct="1"/>
            <a:r>
              <a:rPr lang="ru-RU" sz="1800" dirty="0" smtClean="0"/>
              <a:t>Способствовать становлению основ музыкальности, вызывая эмоциональную отзывчивость на музыку различного характера, темпа и динамики, а также на понятные певческие интонации (радость, грусть, вопрос, ответ);</a:t>
            </a:r>
          </a:p>
          <a:p>
            <a:pPr eaLnBrk="1" hangingPunct="1"/>
            <a:r>
              <a:rPr lang="ru-RU" sz="1800" dirty="0" smtClean="0"/>
              <a:t>Воспитывать слуховую сосредоточенность, предлагая послушать и различить выразительные отношения музыкальных звуков, контрастных по тембру, динамике, высоте;</a:t>
            </a:r>
          </a:p>
          <a:p>
            <a:pPr eaLnBrk="1" hangingPunct="1"/>
            <a:r>
              <a:rPr lang="ru-RU" sz="1800" dirty="0" smtClean="0"/>
              <a:t>Обогащать музыкальную память, стимулируя запоминание небольшого количества музыкальных инструментальных произведений, песен, танцев.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Мы любим играть!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/>
              <a:t>Для детей раннего и младшего возраста очень важна эмоциональная сфера, поэтому лучшим видом деятельности для развития музыкальных способностей являются музыкальные игры, ведь для малыша ничего не может быть интереснее, чем игра!</a:t>
            </a:r>
          </a:p>
        </p:txBody>
      </p:sp>
      <p:pic>
        <p:nvPicPr>
          <p:cNvPr id="2050" name="Picture 2" descr="C:\Users\sk\Desktop\Новая папка\20230207_163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3"/>
            <a:ext cx="393792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Играем на музыкальных инструментах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sk\Desktop\Новая папка\20230206_103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435303" cy="3456384"/>
          </a:xfrm>
          <a:prstGeom prst="rect">
            <a:avLst/>
          </a:prstGeom>
          <a:noFill/>
        </p:spPr>
      </p:pic>
      <p:pic>
        <p:nvPicPr>
          <p:cNvPr id="1027" name="Picture 3" descr="C:\Users\sk\Desktop\Новая папка\20220330_102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817894" cy="332832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Игровой массаж, пальчиковые игры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sk\Desktop\семинар. ранний возраст. музыка\20230214_082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3226971" cy="1706684"/>
          </a:xfrm>
          <a:prstGeom prst="rect">
            <a:avLst/>
          </a:prstGeom>
          <a:noFill/>
        </p:spPr>
      </p:pic>
      <p:pic>
        <p:nvPicPr>
          <p:cNvPr id="1027" name="Picture 3" descr="C:\Users\sk\Desktop\семинар. ранний возраст. музыка\20230214_105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384376" cy="2146386"/>
          </a:xfrm>
          <a:prstGeom prst="rect">
            <a:avLst/>
          </a:prstGeom>
          <a:noFill/>
        </p:spPr>
      </p:pic>
      <p:pic>
        <p:nvPicPr>
          <p:cNvPr id="1028" name="Picture 4" descr="C:\Users\sk\Desktop\семинар. ранний возраст. музыка\20230214_105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199" y="1844824"/>
            <a:ext cx="4206231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Музыкально – ритмические движения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sk\Desktop\Новая папка\IMG-b52bfaa5cb1df24b2a0e97bef50c5a94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sk\Desktop\Новая папка\IMG-df74682f5e9dd0a0187adcc44aa90c9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Музыкальные игры с    атрибутами.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sk\Desktop\Новая папка\IMG-d5561e975200f2c97f6db55899e7078e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15" y="1556792"/>
            <a:ext cx="4275437" cy="3816424"/>
          </a:xfrm>
          <a:prstGeom prst="rect">
            <a:avLst/>
          </a:prstGeom>
          <a:noFill/>
        </p:spPr>
      </p:pic>
      <p:pic>
        <p:nvPicPr>
          <p:cNvPr id="1027" name="Picture 3" descr="C:\Users\sk\Desktop\Новая папка\IMG-b03678632287374a7d0f4e94a909c22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285550" cy="37488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Развитие слухового восприятия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sk\Desktop\Новая папка\20221111_094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641" y="2348880"/>
            <a:ext cx="4251159" cy="2880320"/>
          </a:xfrm>
          <a:prstGeom prst="rect">
            <a:avLst/>
          </a:prstGeom>
          <a:noFill/>
        </p:spPr>
      </p:pic>
      <p:pic>
        <p:nvPicPr>
          <p:cNvPr id="2050" name="Picture 2" descr="C:\Users\sk\Desktop\семинар. ранний возраст. музыка\20230213_225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424" y="2348880"/>
            <a:ext cx="3931191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611560" y="785813"/>
            <a:ext cx="7618040" cy="5522912"/>
          </a:xfrm>
        </p:spPr>
        <p:txBody>
          <a:bodyPr/>
          <a:lstStyle/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/>
              <a:t>                       Активизировать музыкальную деятельность детей:</a:t>
            </a:r>
          </a:p>
          <a:p>
            <a:pPr marL="650875" indent="-514350" eaLnBrk="1" hangingPunct="1"/>
            <a:r>
              <a:rPr lang="ru-RU" sz="1800" dirty="0" smtClean="0"/>
              <a:t>В слушании музыки: побуждать показывать свое эмоциональное отношение к музыкальному образу и характеру музыки, используя возгласы, мимику, жесты, реагировать на содержание музыки соответствующими движениями;</a:t>
            </a:r>
          </a:p>
          <a:p>
            <a:pPr marL="650875" indent="-514350" eaLnBrk="1" hangingPunct="1"/>
            <a:r>
              <a:rPr lang="ru-RU" sz="1800" dirty="0" smtClean="0"/>
              <a:t>В пении: приветствовать элементарное проявление певческой деятельности (подпевание отдельных слогов, звукоподражаний и простых слов);</a:t>
            </a:r>
          </a:p>
          <a:p>
            <a:pPr marL="650875" indent="-514350" eaLnBrk="1" hangingPunct="1"/>
            <a:r>
              <a:rPr lang="ru-RU" sz="1800" dirty="0" smtClean="0"/>
              <a:t>В танцевальной деятельности: вызывать желание выполнять танцевальные движения в соответствии с текстом пляски (хлопать в ладоши, делать «фонарики», топать ногой, двумя ногами, покачиваться с ноги на ногу); участвовать в пляске по одному, в паре со взрослым или сверстником;</a:t>
            </a:r>
          </a:p>
          <a:p>
            <a:pPr marL="650875" indent="-514350" eaLnBrk="1" hangingPunct="1"/>
            <a:r>
              <a:rPr lang="ru-RU" sz="1800" dirty="0" smtClean="0"/>
              <a:t>В игровой деятельности заинтересовать простыми игровыми приемами.</a:t>
            </a:r>
          </a:p>
          <a:p>
            <a:pPr marL="650875" indent="-514350" eaLnBrk="1" hangingPunct="1">
              <a:buFont typeface="Wingdings 2" pitchFamily="18" charset="2"/>
              <a:buNone/>
            </a:pPr>
            <a:endParaRPr lang="ru-RU" sz="1800" dirty="0" smtClean="0"/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ru-RU" sz="2000" dirty="0" smtClean="0"/>
              <a:t>Содействовать элементарным музыкально – творческим проявлениям.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301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Специальное оформление</vt:lpstr>
      <vt:lpstr>Апекс</vt:lpstr>
      <vt:lpstr>Музыкальные игры как средство развития музыкальных способностей у детей раннего возраста.</vt:lpstr>
      <vt:lpstr>Задачи музыкального воспитания и развития на этапе раннего возраста</vt:lpstr>
      <vt:lpstr>Мы любим играть!</vt:lpstr>
      <vt:lpstr>Играем на музыкальных инструментах</vt:lpstr>
      <vt:lpstr>Игровой массаж, пальчиковые игры</vt:lpstr>
      <vt:lpstr>Музыкально – ритмические движения</vt:lpstr>
      <vt:lpstr> Музыкальные игры с    атрибутами.</vt:lpstr>
      <vt:lpstr>Развитие слухового восприятия</vt:lpstr>
      <vt:lpstr>Слайд 9</vt:lpstr>
      <vt:lpstr>Слайд 10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игры как средство развития музыкальных способностей у детей раннего возраста.</dc:title>
  <dc:creator>D</dc:creator>
  <cp:lastModifiedBy>sk</cp:lastModifiedBy>
  <cp:revision>56</cp:revision>
  <dcterms:created xsi:type="dcterms:W3CDTF">2013-04-15T11:19:40Z</dcterms:created>
  <dcterms:modified xsi:type="dcterms:W3CDTF">2023-02-14T03:41:30Z</dcterms:modified>
</cp:coreProperties>
</file>