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302" r:id="rId3"/>
    <p:sldId id="301" r:id="rId4"/>
    <p:sldId id="303" r:id="rId5"/>
    <p:sldId id="304" r:id="rId6"/>
    <p:sldId id="316" r:id="rId7"/>
    <p:sldId id="305" r:id="rId8"/>
    <p:sldId id="306" r:id="rId9"/>
    <p:sldId id="310" r:id="rId10"/>
    <p:sldId id="309" r:id="rId11"/>
    <p:sldId id="307" r:id="rId12"/>
    <p:sldId id="308" r:id="rId13"/>
    <p:sldId id="311" r:id="rId14"/>
    <p:sldId id="312" r:id="rId15"/>
    <p:sldId id="313" r:id="rId16"/>
    <p:sldId id="314" r:id="rId17"/>
    <p:sldId id="317" r:id="rId18"/>
    <p:sldId id="315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02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425F946-D320-4D36-8F78-31EBB8BFC6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484" y="605589"/>
            <a:ext cx="10363200" cy="8301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51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8904" y="1780674"/>
            <a:ext cx="8574505" cy="4074694"/>
          </a:xfrm>
        </p:spPr>
        <p:txBody>
          <a:bodyPr>
            <a:normAutofit fontScale="92500" lnSpcReduction="10000"/>
          </a:bodyPr>
          <a:lstStyle/>
          <a:p>
            <a:endParaRPr lang="ru-RU" sz="3200" dirty="0"/>
          </a:p>
          <a:p>
            <a:pPr algn="ctr"/>
            <a:r>
              <a:rPr lang="ru-RU" sz="3200" dirty="0" smtClean="0"/>
              <a:t>ПРОЕКТ</a:t>
            </a:r>
          </a:p>
          <a:p>
            <a:pPr algn="ctr"/>
            <a:r>
              <a:rPr lang="ru-RU" sz="3200" dirty="0" smtClean="0"/>
              <a:t>Подготовительная к школе группа</a:t>
            </a:r>
          </a:p>
          <a:p>
            <a:pPr algn="ctr"/>
            <a:r>
              <a:rPr lang="ru-RU" sz="3200" dirty="0" smtClean="0"/>
              <a:t>Русская народная кукла</a:t>
            </a:r>
            <a:endParaRPr lang="ru-RU" sz="3200" dirty="0"/>
          </a:p>
          <a:p>
            <a:pPr algn="ctr"/>
            <a:endParaRPr lang="ru-RU" sz="3200" dirty="0"/>
          </a:p>
          <a:p>
            <a:pPr algn="ctr"/>
            <a:endParaRPr lang="ru-RU" sz="3200" dirty="0"/>
          </a:p>
          <a:p>
            <a:pPr algn="r"/>
            <a:r>
              <a:rPr lang="ru-RU" sz="3200" dirty="0"/>
              <a:t>Воспитатель:</a:t>
            </a:r>
          </a:p>
          <a:p>
            <a:pPr algn="r"/>
            <a:r>
              <a:rPr lang="ru-RU" sz="3200" dirty="0"/>
              <a:t>Гончарова А.Н.</a:t>
            </a:r>
          </a:p>
        </p:txBody>
      </p:sp>
    </p:spTree>
    <p:extLst>
      <p:ext uri="{BB962C8B-B14F-4D97-AF65-F5344CB8AC3E}">
        <p14:creationId xmlns:p14="http://schemas.microsoft.com/office/powerpoint/2010/main" val="287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Игровая кукла «Птичка»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49" y="1690087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843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Кукла - </a:t>
            </a:r>
            <a:r>
              <a:rPr lang="ru-RU" dirty="0" err="1" smtClean="0"/>
              <a:t>Утешница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444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Изготовление куклы – </a:t>
            </a:r>
            <a:r>
              <a:rPr lang="ru-RU" dirty="0" err="1" smtClean="0"/>
              <a:t>пеленашки</a:t>
            </a:r>
            <a:r>
              <a:rPr lang="ru-RU" dirty="0" smtClean="0"/>
              <a:t> с мамой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2" y="1900152"/>
            <a:ext cx="339447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56" y="1821721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84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Игровые куклы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6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5598984" cy="1828800"/>
          </a:xfrm>
        </p:spPr>
        <p:txBody>
          <a:bodyPr/>
          <a:lstStyle/>
          <a:p>
            <a:r>
              <a:rPr lang="ru-RU" dirty="0" smtClean="0"/>
              <a:t>Куклы - обереги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0876" y="1282315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53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199"/>
            <a:ext cx="5586627" cy="3113903"/>
          </a:xfrm>
        </p:spPr>
        <p:txBody>
          <a:bodyPr/>
          <a:lstStyle/>
          <a:p>
            <a:r>
              <a:rPr lang="ru-RU" dirty="0" smtClean="0"/>
              <a:t>Обрядовые куклы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8713" y="113403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723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Диплом победителя </a:t>
            </a:r>
            <a:r>
              <a:rPr lang="en-US" dirty="0" smtClean="0"/>
              <a:t>IX</a:t>
            </a:r>
            <a:r>
              <a:rPr lang="ru-RU" dirty="0" smtClean="0"/>
              <a:t> городской учебно – практической конференции «секреты мастеров малышам»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6" y="1890584"/>
            <a:ext cx="3159278" cy="463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66" y="1883505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88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III </a:t>
            </a:r>
            <a:r>
              <a:rPr lang="ru-RU" dirty="0" smtClean="0"/>
              <a:t>место в конкурсе проектов «Я – исследователь»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r="6284"/>
          <a:stretch/>
        </p:blipFill>
        <p:spPr bwMode="auto">
          <a:xfrm rot="5400000">
            <a:off x="1199772" y="2081709"/>
            <a:ext cx="4876801" cy="408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24496" r="30501" b="26180"/>
          <a:stretch/>
        </p:blipFill>
        <p:spPr bwMode="auto">
          <a:xfrm rot="5400000">
            <a:off x="6297495" y="2160930"/>
            <a:ext cx="4898350" cy="369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380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В результате проделанной работы мы познакомились с народной куклой, её назначением и технологией изготовления.</a:t>
            </a:r>
          </a:p>
          <a:p>
            <a:r>
              <a:rPr lang="ru-RU" dirty="0"/>
              <a:t>Кукла может рассказать о традициях и культуре нашего народа, </a:t>
            </a:r>
            <a:r>
              <a:rPr lang="ru-RU" dirty="0" smtClean="0"/>
              <a:t>Куклы </a:t>
            </a:r>
            <a:r>
              <a:rPr lang="ru-RU" dirty="0"/>
              <a:t>напоминают нам о нашей  богатой истории, связывают нас с нашими предками. Недаром говорят: «Только та страна, в которой люди помнят о своём прошлом, достойна будущего».</a:t>
            </a:r>
          </a:p>
          <a:p>
            <a:r>
              <a:rPr lang="ru-RU" dirty="0"/>
              <a:t>В результате  нашего  </a:t>
            </a:r>
            <a:r>
              <a:rPr lang="ru-RU" dirty="0" smtClean="0"/>
              <a:t>проекта </a:t>
            </a:r>
            <a:r>
              <a:rPr lang="ru-RU" dirty="0"/>
              <a:t>наш мини – музей пополнился новыми куклами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617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685" y="3779358"/>
            <a:ext cx="10972800" cy="1827357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9544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Приобщение детей к русской народной культуре является сегодня актуальной темой. Детям обязательно нужно знать историю своего народа, его традиции, культуру, промыслы, чтобы чувствовать себя его частью, ощущать гордость за свою страну. Сохраняя и передавая следующим поколениям культурные и нравственные ценности русского народа, нужно возвращать в нашу жизнь и жизнь наших детей самодельную куклу.</a:t>
            </a:r>
          </a:p>
        </p:txBody>
      </p:sp>
    </p:spTree>
    <p:extLst>
      <p:ext uri="{BB962C8B-B14F-4D97-AF65-F5344CB8AC3E}">
        <p14:creationId xmlns:p14="http://schemas.microsoft.com/office/powerpoint/2010/main" val="203933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12" y="3700463"/>
            <a:ext cx="11582400" cy="1595437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Цель: </a:t>
            </a:r>
            <a:r>
              <a:rPr lang="ru-RU" cap="none" dirty="0" smtClean="0"/>
              <a:t>Расширить представления детей о России, о культуре и творчестве русского народа через русские народные куклы.</a:t>
            </a:r>
            <a:endParaRPr lang="ru-RU" cap="none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0675" y="925513"/>
            <a:ext cx="11582400" cy="2960687"/>
          </a:xfrm>
        </p:spPr>
        <p:txBody>
          <a:bodyPr/>
          <a:lstStyle/>
          <a:p>
            <a:r>
              <a:rPr lang="ru-RU" dirty="0" smtClean="0"/>
              <a:t>Вид проекта – познавательный, творческий.</a:t>
            </a:r>
          </a:p>
          <a:p>
            <a:r>
              <a:rPr lang="ru-RU" dirty="0" smtClean="0"/>
              <a:t>Участники: дети подготовительной к школе группы, воспитатель, родители</a:t>
            </a:r>
          </a:p>
          <a:p>
            <a:r>
              <a:rPr lang="ru-RU" dirty="0" smtClean="0"/>
              <a:t>Длительность: февраль - март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17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продолжать знакомить детей с русским народным промыслом и русскими традициями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научить </a:t>
            </a:r>
            <a:r>
              <a:rPr lang="ru-RU" dirty="0"/>
              <a:t>приемам изготовления куклы из волокнистых </a:t>
            </a:r>
            <a:r>
              <a:rPr lang="ru-RU" dirty="0" smtClean="0"/>
              <a:t>материалов </a:t>
            </a:r>
            <a:r>
              <a:rPr lang="ru-RU" dirty="0"/>
              <a:t>в соответствие с народными традициями</a:t>
            </a:r>
            <a:r>
              <a:rPr lang="ru-RU" dirty="0" smtClean="0"/>
              <a:t>.</a:t>
            </a:r>
          </a:p>
          <a:p>
            <a:r>
              <a:rPr lang="ru-RU" dirty="0"/>
              <a:t>развивать мелкую моторику рук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развивать </a:t>
            </a:r>
            <a:r>
              <a:rPr lang="ru-RU" dirty="0"/>
              <a:t>воображение, способность фантазировать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воспитывать </a:t>
            </a:r>
            <a:r>
              <a:rPr lang="ru-RU" dirty="0"/>
              <a:t>интерес и любовь к русскому народному творчеству и рукоделию.</a:t>
            </a:r>
          </a:p>
        </p:txBody>
      </p:sp>
    </p:spTree>
    <p:extLst>
      <p:ext uri="{BB962C8B-B14F-4D97-AF65-F5344CB8AC3E}">
        <p14:creationId xmlns:p14="http://schemas.microsoft.com/office/powerpoint/2010/main" val="149294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Подготовительный этап.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Подготовка материалов: подбор наглядных и дидактических материалов:</a:t>
            </a:r>
          </a:p>
          <a:p>
            <a:endParaRPr lang="ru-RU" dirty="0"/>
          </a:p>
          <a:p>
            <a:r>
              <a:rPr lang="ru-RU" dirty="0"/>
              <a:t>Тряпичные куклы (</a:t>
            </a:r>
            <a:r>
              <a:rPr lang="ru-RU" dirty="0" err="1" smtClean="0"/>
              <a:t>Берегиня</a:t>
            </a:r>
            <a:r>
              <a:rPr lang="ru-RU" dirty="0" smtClean="0"/>
              <a:t> Северная, кукла На здоровье, Кукла колокольчик, Метлушка, Куклы - неразлучники, и </a:t>
            </a:r>
            <a:r>
              <a:rPr lang="ru-RU" dirty="0"/>
              <a:t>другие)</a:t>
            </a:r>
          </a:p>
          <a:p>
            <a:r>
              <a:rPr lang="ru-RU" dirty="0"/>
              <a:t>Тематический альбом для рассматривания по теме проекта «Русские народные куклы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Подборка мастер -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53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Кукла – оберег «северная </a:t>
            </a:r>
            <a:r>
              <a:rPr lang="ru-RU" dirty="0" err="1" smtClean="0"/>
              <a:t>берегиня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4" y="1809364"/>
            <a:ext cx="353130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87" y="1809364"/>
            <a:ext cx="34385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91" y="1809364"/>
            <a:ext cx="3363353" cy="448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64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Кукла – «Колокольчик»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5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Кукла Масленица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788" y="2322770"/>
            <a:ext cx="4927027" cy="369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7" y="1908218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24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Кукла «зайчик на пальчик»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746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997</TotalTime>
  <Words>363</Words>
  <Application>Microsoft Office PowerPoint</Application>
  <PresentationFormat>Произвольный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Муниципальное автономное дошкольное образовательное учреждение детский сад 51</vt:lpstr>
      <vt:lpstr>Актуальность</vt:lpstr>
      <vt:lpstr>Цель: Расширить представления детей о России, о культуре и творчестве русского народа через русские народные куклы.</vt:lpstr>
      <vt:lpstr>Задачи:</vt:lpstr>
      <vt:lpstr>Подготовительный этап.</vt:lpstr>
      <vt:lpstr>Кукла – оберег «северная берегиня»</vt:lpstr>
      <vt:lpstr>Кукла – «Колокольчик»</vt:lpstr>
      <vt:lpstr>Кукла Масленица</vt:lpstr>
      <vt:lpstr>Кукла «зайчик на пальчик»</vt:lpstr>
      <vt:lpstr>Игровая кукла «Птичка»</vt:lpstr>
      <vt:lpstr>Кукла - Утешница</vt:lpstr>
      <vt:lpstr>Изготовление куклы – пеленашки с мамой</vt:lpstr>
      <vt:lpstr>Игровые куклы</vt:lpstr>
      <vt:lpstr>Куклы - обереги</vt:lpstr>
      <vt:lpstr>Обрядовые куклы</vt:lpstr>
      <vt:lpstr>Диплом победителя IX городской учебно – практической конференции «секреты мастеров малышам»</vt:lpstr>
      <vt:lpstr>III место в конкурсе проектов «Я – исследователь»</vt:lpstr>
      <vt:lpstr>вывод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Дмитрий</cp:lastModifiedBy>
  <cp:revision>92</cp:revision>
  <dcterms:created xsi:type="dcterms:W3CDTF">2020-11-17T10:36:14Z</dcterms:created>
  <dcterms:modified xsi:type="dcterms:W3CDTF">2025-04-27T02:44:40Z</dcterms:modified>
</cp:coreProperties>
</file>