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60" r:id="rId4"/>
    <p:sldId id="264" r:id="rId5"/>
    <p:sldId id="261" r:id="rId6"/>
    <p:sldId id="258" r:id="rId7"/>
    <p:sldId id="259" r:id="rId8"/>
  </p:sldIdLst>
  <p:sldSz cx="9144000" cy="6858000" type="screen4x3"/>
  <p:notesSz cx="6858000" cy="9144000"/>
  <p:embeddedFontLst>
    <p:embeddedFont>
      <p:font typeface="SkazkaForSerge"/>
      <p:regular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20041"/>
    <a:srgbClr val="8D1E1B"/>
    <a:srgbClr val="993300"/>
    <a:srgbClr val="CC0066"/>
    <a:srgbClr val="A42320"/>
    <a:srgbClr val="C42A26"/>
    <a:srgbClr val="B05408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548680"/>
            <a:ext cx="4896544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Тема</a:t>
            </a:r>
            <a:br>
              <a:rPr lang="ru-RU" sz="40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40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«Мы играем в театр»</a:t>
            </a:r>
            <a:endParaRPr lang="ru-RU" sz="40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013176"/>
            <a:ext cx="4320480" cy="1008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Выполнила </a:t>
            </a:r>
          </a:p>
          <a:p>
            <a:pPr>
              <a:spcBef>
                <a:spcPts val="0"/>
              </a:spcBef>
            </a:pPr>
            <a:r>
              <a:rPr lang="ru-RU" sz="2200" dirty="0" err="1" smtClean="0">
                <a:solidFill>
                  <a:schemeClr val="tx1"/>
                </a:solidFill>
                <a:latin typeface="SkazkaForSerge" pitchFamily="18" charset="0"/>
              </a:rPr>
              <a:t>Чукаева</a:t>
            </a: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 С.П.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Вторая младшая группа</a:t>
            </a: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068960"/>
            <a:ext cx="7283152" cy="3168352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>
                <a:solidFill>
                  <a:srgbClr val="820041"/>
                </a:solidFill>
              </a:rPr>
              <a:t>Вид  проекта: ролевой, игровой, творческий.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993300"/>
                </a:solidFill>
              </a:rPr>
              <a:t>Цель проекта</a:t>
            </a:r>
            <a:r>
              <a:rPr lang="ru-RU" sz="1600" dirty="0" smtClean="0"/>
              <a:t>: </a:t>
            </a:r>
            <a:r>
              <a:rPr lang="ru-RU" sz="1600" b="1" dirty="0" smtClean="0"/>
              <a:t>приобщать к сказкам посредством различных видов театра. Способствовать развитию творческих и речевых способностей детей младшего дошкольного возраста.</a:t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8D1E1B"/>
                </a:solidFill>
              </a:rPr>
              <a:t>Задачи проекта: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</a:t>
            </a:r>
            <a:r>
              <a:rPr lang="ru-RU" sz="1600" b="1" dirty="0" smtClean="0"/>
              <a:t>. Воспитание у детей положительных черт характера (отзывчивости, доброжелательности, сочувствия, способствующих лучшему взаимопониманию в процессе общения.</a:t>
            </a:r>
            <a:br>
              <a:rPr lang="ru-RU" sz="1600" b="1" dirty="0" smtClean="0"/>
            </a:br>
            <a:r>
              <a:rPr lang="ru-RU" sz="1600" b="1" dirty="0" smtClean="0"/>
              <a:t> 2. Формирование умения эмоционально воспринимать содержание сказки, чувствовать и понимать её характер.</a:t>
            </a:r>
            <a:br>
              <a:rPr lang="ru-RU" sz="1600" b="1" dirty="0" smtClean="0"/>
            </a:br>
            <a:r>
              <a:rPr lang="ru-RU" sz="1600" b="1" dirty="0" smtClean="0"/>
              <a:t>Одним из самых эффективных средств развития и воспитания ребенка в младшем дошкольном возрасте является игра и театрализованные игры.</a:t>
            </a:r>
            <a:br>
              <a:rPr lang="ru-RU" sz="1600" b="1" dirty="0" smtClean="0"/>
            </a:br>
            <a:r>
              <a:rPr lang="ru-RU" sz="1600" b="1" dirty="0" smtClean="0"/>
              <a:t> В процессе театрализованной игры незаметно активизируется словарь ребенка, развивается диалогическая речь, совершенствуется звуковая культура речи, ее интонационный строй.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2" name="Picture 4" descr="https://kartinki.pics/uploads/posts/2022-12/1670646849_59-kartinkin-net-p-kartinka-kukolnii-teatr-dlya-detei-krasivo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5673310" cy="277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54726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Содержание деятельности:</a:t>
            </a:r>
            <a:br>
              <a:rPr lang="ru-RU" sz="1600" b="1" dirty="0" smtClean="0"/>
            </a:br>
            <a:r>
              <a:rPr lang="ru-RU" sz="1600" b="1" dirty="0" smtClean="0"/>
              <a:t>2. Приобретение и изготовление дидактического материала для организации предметно-развивающей среды. Оборудование для реализации данного проекта (различные виды настольного театра, декорации).</a:t>
            </a:r>
            <a:br>
              <a:rPr lang="ru-RU" sz="1600" b="1" dirty="0" smtClean="0"/>
            </a:br>
            <a:r>
              <a:rPr lang="ru-RU" sz="1600" b="1" dirty="0" smtClean="0"/>
              <a:t>Работа с детьми:</a:t>
            </a:r>
            <a:br>
              <a:rPr lang="ru-RU" sz="1600" b="1" dirty="0" smtClean="0"/>
            </a:br>
            <a:r>
              <a:rPr lang="ru-RU" sz="1600" b="1" dirty="0" smtClean="0"/>
              <a:t>Чтение с детьми русских народных сказок, стихотворений, </a:t>
            </a:r>
            <a:r>
              <a:rPr lang="ru-RU" sz="1600" b="1" dirty="0" err="1" smtClean="0"/>
              <a:t>потешек</a:t>
            </a:r>
            <a:r>
              <a:rPr lang="ru-RU" sz="1600" b="1" dirty="0" smtClean="0"/>
              <a:t>; работа с загадками о героях сказок;</a:t>
            </a:r>
            <a:br>
              <a:rPr lang="ru-RU" sz="1600" b="1" dirty="0" smtClean="0"/>
            </a:br>
            <a:r>
              <a:rPr lang="ru-RU" sz="1600" b="1" dirty="0" smtClean="0"/>
              <a:t>Работа с родителями:</a:t>
            </a:r>
            <a:br>
              <a:rPr lang="ru-RU" sz="1600" b="1" dirty="0" smtClean="0"/>
            </a:br>
            <a:r>
              <a:rPr lang="ru-RU" sz="1600" b="1" dirty="0" smtClean="0"/>
              <a:t>1. </a:t>
            </a:r>
            <a:r>
              <a:rPr lang="ru-RU" sz="1600" b="1" dirty="0" smtClean="0"/>
              <a:t> консультации  по </a:t>
            </a:r>
            <a:r>
              <a:rPr lang="ru-RU" sz="1600" b="1" dirty="0" smtClean="0"/>
              <a:t>темам:</a:t>
            </a:r>
            <a:br>
              <a:rPr lang="ru-RU" sz="1600" b="1" dirty="0" smtClean="0"/>
            </a:br>
            <a:r>
              <a:rPr lang="ru-RU" sz="1600" b="1" dirty="0" smtClean="0"/>
              <a:t>• «Театр в жизни ребенка»;</a:t>
            </a:r>
            <a:br>
              <a:rPr lang="ru-RU" sz="1600" b="1" dirty="0" smtClean="0"/>
            </a:br>
            <a:r>
              <a:rPr lang="ru-RU" sz="1600" b="1" dirty="0" smtClean="0"/>
              <a:t>• «Как устроить домашний театр</a:t>
            </a:r>
            <a:r>
              <a:rPr lang="ru-RU" sz="1600" b="1" dirty="0" smtClean="0"/>
              <a:t>».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Методическая копилка:</a:t>
            </a:r>
            <a:br>
              <a:rPr lang="ru-RU" sz="1600" b="1" dirty="0" smtClean="0"/>
            </a:br>
            <a:r>
              <a:rPr lang="ru-RU" sz="1600" b="1" dirty="0" smtClean="0"/>
              <a:t>1. Картотека театрализованных игр;</a:t>
            </a:r>
            <a:br>
              <a:rPr lang="ru-RU" sz="1600" b="1" dirty="0" smtClean="0"/>
            </a:br>
            <a:r>
              <a:rPr lang="ru-RU" sz="1600" b="1" dirty="0" smtClean="0"/>
              <a:t>2. Картотека упражнений по развитию эмоциональной сферы детей;</a:t>
            </a:r>
            <a:br>
              <a:rPr lang="ru-RU" sz="1600" b="1" dirty="0" smtClean="0"/>
            </a:br>
            <a:r>
              <a:rPr lang="ru-RU" sz="1600" b="1" dirty="0" smtClean="0"/>
              <a:t>3. Разработаны конспекты НОД с инсценировками и мини </a:t>
            </a:r>
            <a:r>
              <a:rPr lang="ru-RU" sz="1600" b="1" dirty="0" err="1" smtClean="0"/>
              <a:t>сценками,сценарии</a:t>
            </a:r>
            <a:r>
              <a:rPr lang="ru-RU" sz="1600" b="1" dirty="0" smtClean="0"/>
              <a:t> развлечений и досугов</a:t>
            </a:r>
            <a:r>
              <a:rPr lang="ru-RU" sz="1600" b="1" dirty="0" smtClean="0"/>
              <a:t>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 дидактические игры: «Мои любимые сказки», «Четвертый лишний», «Расскажи </a:t>
            </a:r>
            <a:r>
              <a:rPr lang="ru-RU" sz="1600" b="1" dirty="0" err="1" smtClean="0"/>
              <a:t>потешку</a:t>
            </a:r>
            <a:r>
              <a:rPr lang="ru-RU" sz="1600" b="1" dirty="0" smtClean="0"/>
              <a:t>»-, «Угадай, о ком говорю», «Кто-кто в теремочке живет?» «Угадай сказку», «Чьи это слова?», лото «Сказки», кубики с сюжетами сказок, раскраски по мотивам р. н. с. сказок и </a:t>
            </a:r>
            <a:r>
              <a:rPr lang="ru-RU" sz="1600" b="1" dirty="0" err="1" smtClean="0"/>
              <a:t>потешек</a:t>
            </a:r>
            <a:r>
              <a:rPr lang="ru-RU" sz="1600" b="1" dirty="0" smtClean="0"/>
              <a:t>, мозаика «Репка», </a:t>
            </a:r>
            <a:r>
              <a:rPr lang="ru-RU" sz="1600" b="1" dirty="0" err="1" smtClean="0"/>
              <a:t>пазлы</a:t>
            </a:r>
            <a:r>
              <a:rPr lang="ru-RU" sz="1600" b="1" dirty="0" smtClean="0"/>
              <a:t> «Три медведя», «»Колобок», разрезные картинки по р. н. </a:t>
            </a:r>
            <a:r>
              <a:rPr lang="ru-RU" sz="1600" b="1" dirty="0" smtClean="0"/>
              <a:t>сказкам.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IMG20240401162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952328" cy="2880320"/>
          </a:xfrm>
          <a:prstGeom prst="rect">
            <a:avLst/>
          </a:prstGeom>
          <a:noFill/>
        </p:spPr>
      </p:pic>
      <p:pic>
        <p:nvPicPr>
          <p:cNvPr id="3077" name="Picture 5" descr="C:\Users\User\Desktop\IMG20240401162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3024336" cy="2868330"/>
          </a:xfrm>
          <a:prstGeom prst="rect">
            <a:avLst/>
          </a:prstGeom>
          <a:noFill/>
        </p:spPr>
      </p:pic>
      <p:pic>
        <p:nvPicPr>
          <p:cNvPr id="3079" name="Picture 7" descr="C:\Users\User\Desktop\IMG20240321155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3364600" cy="3324872"/>
          </a:xfrm>
          <a:prstGeom prst="rect">
            <a:avLst/>
          </a:prstGeom>
          <a:noFill/>
        </p:spPr>
      </p:pic>
      <p:pic>
        <p:nvPicPr>
          <p:cNvPr id="3080" name="Picture 8" descr="C:\Users\User\Desktop\IMG20240321162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068960"/>
            <a:ext cx="3635896" cy="3540896"/>
          </a:xfrm>
          <a:prstGeom prst="rect">
            <a:avLst/>
          </a:prstGeom>
          <a:noFill/>
        </p:spPr>
      </p:pic>
      <p:pic>
        <p:nvPicPr>
          <p:cNvPr id="3081" name="Picture 9" descr="C:\Users\User\Desktop\IMG202403211614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60648"/>
            <a:ext cx="302433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820041"/>
                </a:solidFill>
              </a:rPr>
              <a:t>Сказка  «Теремок» « Курочка ряба»</a:t>
            </a:r>
            <a:endParaRPr lang="ru-RU" sz="1800" b="1" dirty="0">
              <a:solidFill>
                <a:srgbClr val="820041"/>
              </a:solidFill>
            </a:endParaRPr>
          </a:p>
        </p:txBody>
      </p:sp>
      <p:pic>
        <p:nvPicPr>
          <p:cNvPr id="1026" name="Picture 2" descr="C:\Users\User\Desktop\IMG20240405155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960440" cy="2880320"/>
          </a:xfrm>
          <a:prstGeom prst="rect">
            <a:avLst/>
          </a:prstGeom>
          <a:noFill/>
        </p:spPr>
      </p:pic>
      <p:pic>
        <p:nvPicPr>
          <p:cNvPr id="1027" name="Picture 3" descr="C:\Users\User\Desktop\IMG20240405155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9"/>
            <a:ext cx="3816424" cy="2808311"/>
          </a:xfrm>
          <a:prstGeom prst="rect">
            <a:avLst/>
          </a:prstGeom>
          <a:noFill/>
        </p:spPr>
      </p:pic>
      <p:pic>
        <p:nvPicPr>
          <p:cNvPr id="1028" name="Picture 4" descr="C:\Users\User\Desktop\IMG20240130100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1048"/>
            <a:ext cx="3672408" cy="2808312"/>
          </a:xfrm>
          <a:prstGeom prst="rect">
            <a:avLst/>
          </a:prstGeom>
          <a:noFill/>
        </p:spPr>
      </p:pic>
      <p:pic>
        <p:nvPicPr>
          <p:cNvPr id="1029" name="Picture 5" descr="C:\Users\User\Desktop\IMG20240130100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396044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57606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«Потеряли котятки на дороге перчатки»</a:t>
            </a: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IMG20240328162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672408" cy="2549525"/>
          </a:xfrm>
          <a:prstGeom prst="rect">
            <a:avLst/>
          </a:prstGeom>
          <a:noFill/>
        </p:spPr>
      </p:pic>
      <p:pic>
        <p:nvPicPr>
          <p:cNvPr id="2051" name="Picture 3" descr="C:\Users\User\Desktop\IMG20240328162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888432" cy="2592288"/>
          </a:xfrm>
          <a:prstGeom prst="rect">
            <a:avLst/>
          </a:prstGeom>
          <a:noFill/>
        </p:spPr>
      </p:pic>
      <p:pic>
        <p:nvPicPr>
          <p:cNvPr id="2052" name="Picture 4" descr="C:\Users\User\Desktop\IMG20240328162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52736"/>
            <a:ext cx="3860971" cy="2664296"/>
          </a:xfrm>
          <a:prstGeom prst="rect">
            <a:avLst/>
          </a:prstGeom>
          <a:noFill/>
        </p:spPr>
      </p:pic>
      <p:pic>
        <p:nvPicPr>
          <p:cNvPr id="2053" name="Picture 5" descr="C:\Users\User\Desktop\IMG20240328162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3822595" cy="2585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«Почему петушок не поёт»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IMG-71805bc379dbd0b0392e9563001d29e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168352" cy="2736304"/>
          </a:xfrm>
          <a:prstGeom prst="rect">
            <a:avLst/>
          </a:prstGeom>
          <a:noFill/>
        </p:spPr>
      </p:pic>
      <p:pic>
        <p:nvPicPr>
          <p:cNvPr id="4099" name="Picture 3" descr="C:\Users\User\Desktop\IMG-12527ac462e89a41d4ac907acf7cfeb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836712"/>
            <a:ext cx="2880320" cy="2664296"/>
          </a:xfrm>
          <a:prstGeom prst="rect">
            <a:avLst/>
          </a:prstGeom>
          <a:noFill/>
        </p:spPr>
      </p:pic>
      <p:pic>
        <p:nvPicPr>
          <p:cNvPr id="4102" name="Picture 6" descr="C:\Users\User\Desktop\IMG-6dadf5667653833468f293aa05e5434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645024"/>
            <a:ext cx="3089920" cy="2959200"/>
          </a:xfrm>
          <a:prstGeom prst="rect">
            <a:avLst/>
          </a:prstGeom>
          <a:noFill/>
        </p:spPr>
      </p:pic>
      <p:pic>
        <p:nvPicPr>
          <p:cNvPr id="4103" name="Picture 7" descr="C:\Users\User\Desktop\IMG-cc859a0cf2af9caee81ff1241cc3596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17032"/>
            <a:ext cx="2304256" cy="2808312"/>
          </a:xfrm>
          <a:prstGeom prst="rect">
            <a:avLst/>
          </a:prstGeom>
          <a:noFill/>
        </p:spPr>
      </p:pic>
      <p:pic>
        <p:nvPicPr>
          <p:cNvPr id="4109" name="Picture 13" descr="C:\Users\User\Desktop\IMG-0ea31797e80db3cb7f9b4da199badbd4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17032"/>
            <a:ext cx="2808312" cy="2808312"/>
          </a:xfrm>
          <a:prstGeom prst="rect">
            <a:avLst/>
          </a:prstGeom>
          <a:noFill/>
        </p:spPr>
      </p:pic>
      <p:pic>
        <p:nvPicPr>
          <p:cNvPr id="4110" name="Picture 14" descr="C:\Users\User\Desktop\IMG-63dc19dac6d14daeb3e9b78287ae0171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764704"/>
            <a:ext cx="2369840" cy="281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SkazkaForSerge</vt:lpstr>
      <vt:lpstr>Times New Roman</vt:lpstr>
      <vt:lpstr>Тема Office</vt:lpstr>
      <vt:lpstr>Тема «Мы играем в театр»</vt:lpstr>
      <vt:lpstr>  Вид  проекта: ролевой, игровой, творческий.  Цель проекта: приобщать к сказкам посредством различных видов театра. Способствовать развитию творческих и речевых способностей детей младшего дошкольного возраста.  Задачи проекта: 1. Воспитание у детей положительных черт характера (отзывчивости, доброжелательности, сочувствия, способствующих лучшему взаимопониманию в процессе общения.  2. Формирование умения эмоционально воспринимать содержание сказки, чувствовать и понимать её характер. Одним из самых эффективных средств развития и воспитания ребенка в младшем дошкольном возрасте является игра и театрализованные игры.  В процессе театрализованной игры незаметно активизируется словарь ребенка, развивается диалогическая речь, совершенствуется звуковая культура речи, ее интонационный строй. </vt:lpstr>
      <vt:lpstr>Содержание деятельности: 2. Приобретение и изготовление дидактического материала для организации предметно-развивающей среды. Оборудование для реализации данного проекта (различные виды настольного театра, декорации). Работа с детьми: Чтение с детьми русских народных сказок, стихотворений, потешек; работа с загадками о героях сказок; Работа с родителями: 1.  консультации  по темам: • «Театр в жизни ребенка»; • «Как устроить домашний театр».  Методическая копилка: 1. Картотека театрализованных игр; 2. Картотека упражнений по развитию эмоциональной сферы детей; 3. Разработаны конспекты НОД с инсценировками и мини сценками,сценарии развлечений и досугов.    дидактические игры: «Мои любимые сказки», «Четвертый лишний», «Расскажи потешку»-, «Угадай, о ком говорю», «Кто-кто в теремочке живет?» «Угадай сказку», «Чьи это слова?», лото «Сказки», кубики с сюжетами сказок, раскраски по мотивам р. н. с. сказок и потешек, мозаика «Репка», пазлы «Три медведя», «»Колобок», разрезные картинки по р. н. сказкам.</vt:lpstr>
      <vt:lpstr>Слайд 4</vt:lpstr>
      <vt:lpstr>Сказка  «Теремок» « Курочка ряба»</vt:lpstr>
      <vt:lpstr>«Потеряли котятки на дороге перчатки»</vt:lpstr>
      <vt:lpstr>«Почему петушок не поёт»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Windows User</cp:lastModifiedBy>
  <cp:revision>39</cp:revision>
  <dcterms:created xsi:type="dcterms:W3CDTF">2015-04-19T15:51:03Z</dcterms:created>
  <dcterms:modified xsi:type="dcterms:W3CDTF">2024-04-23T04:03:22Z</dcterms:modified>
</cp:coreProperties>
</file>