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3" r:id="rId5"/>
    <p:sldId id="258" r:id="rId6"/>
    <p:sldId id="259" r:id="rId7"/>
    <p:sldId id="264" r:id="rId8"/>
    <p:sldId id="265" r:id="rId9"/>
    <p:sldId id="266" r:id="rId10"/>
    <p:sldId id="268" r:id="rId11"/>
    <p:sldId id="267" r:id="rId12"/>
    <p:sldId id="270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889F7-2DA8-409D-87C8-89FB28C66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D8B986-9605-4902-A9EA-CF8834601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9DFCAB-212A-44F2-82A2-6514042F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F4D1-8355-4BC1-9DDE-11E2657C8095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704539-A19C-4F4C-852F-A561F397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183519-38A3-49F4-9451-79E1D17F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3C688-9ABD-41D5-9AB8-162A4F5E1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835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D5479-29C5-4278-A51A-E0EC6347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B46160-4DAC-40DE-9DD3-FE1633F21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56FD70-9C11-45C6-964F-DAE3616F9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F4D1-8355-4BC1-9DDE-11E2657C8095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B3A7FA-58B1-4C46-93EB-0EB61D80A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5750D6-9F67-4D5A-942B-44ED225F4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3C688-9ABD-41D5-9AB8-162A4F5E1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242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36C6DD-7A36-428A-B488-2D5C7486E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07EC0D-B12C-430E-8E32-4A3B2628A5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A06DC7-C560-4EBD-B72F-54615300C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F4D1-8355-4BC1-9DDE-11E2657C8095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C12CB2-6C54-488C-9462-422076CDF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92E386-FB25-45F6-95D6-95F307AF5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3C688-9ABD-41D5-9AB8-162A4F5E1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552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510D2B-3C77-4E9A-9B72-59740456D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8C9153-57CB-42CA-A62C-33E363F03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A7B699-57BB-43BF-B531-D7C4DA9E9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F4D1-8355-4BC1-9DDE-11E2657C8095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0CF4BB-9B04-4F54-A9CD-2FA0428AC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516389-621E-41CF-B056-E77BA2DBC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3C688-9ABD-41D5-9AB8-162A4F5E1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85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EC5BD-1759-496E-8AE4-96FBDDBD3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F80F37-67F4-4D6C-95F2-8B36DCBB3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EE1DD7-1FED-4B0D-837F-D262261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F4D1-8355-4BC1-9DDE-11E2657C8095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66DC1F-DF82-4151-B309-E65FA0E0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956502-EC53-496F-82AD-BCECB25B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3C688-9ABD-41D5-9AB8-162A4F5E1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64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5D23F-9D02-42CF-A124-B8E981D56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A6EA06-2E68-414B-A3AD-A3CC0D299F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0F3105-A2E3-452E-8C98-D22763664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B9A3AC-DDB6-4B15-891D-D02C2A6C5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F4D1-8355-4BC1-9DDE-11E2657C8095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EBD9A8-41D1-4BE3-9AB2-C609A5152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94B61E-79EF-4705-B9C9-5B143F0B4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3C688-9ABD-41D5-9AB8-162A4F5E1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56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E9AD5-5DC9-4E25-84BB-5789ABF75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3D2B8A-B908-4FF9-98D0-44E3878D9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8EA407-0E77-4C86-884A-CB26B39EF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EC81387-684B-4E96-BEB2-099585CECB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928D3E-D089-4CF8-8FEE-AA80E3309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E7A79E6-5F38-4C85-881E-8AB4954CD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F4D1-8355-4BC1-9DDE-11E2657C8095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2A221C4-D5BD-48D2-8DE4-29B5AFCB4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56C2AA-3E93-4C07-996C-47D335BB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3C688-9ABD-41D5-9AB8-162A4F5E1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385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B84E1-EACF-4DAF-803C-EE3B15F04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6E4224-D4FB-4EF1-8445-278A765C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F4D1-8355-4BC1-9DDE-11E2657C8095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507283A-7007-4FCE-8C7A-509944A58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BC6F92-EB56-4D97-9D03-DC510702D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3C688-9ABD-41D5-9AB8-162A4F5E1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646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E108566-8DF8-4EB1-AB54-8A7CFD0C5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F4D1-8355-4BC1-9DDE-11E2657C8095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3174B70-73C9-450B-931E-255C4F7E8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92AD30-267C-4091-896A-D1D39A53E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3C688-9ABD-41D5-9AB8-162A4F5E1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483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4E07F1-0B34-4AF2-87EB-3B8234F48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0446F9-D3B6-4D09-ADF9-036FCE6A3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09D303-48DB-45E3-9621-82A846270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D2C458-8F90-470F-84CD-331FA5BA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F4D1-8355-4BC1-9DDE-11E2657C8095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3AE2D0-C2C8-4697-847A-B39D798FB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70F19B-7658-4FEE-B9DE-3EE74AB4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3C688-9ABD-41D5-9AB8-162A4F5E1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12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0D386-7A24-4DF9-BDBE-188486F13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15BA51A-CA7A-4ACB-A2F9-D7404048CA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3B4AC9-E978-4F1B-BD97-638076015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92CBF9-FFB0-4C0A-BAEF-60C96ED34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F4D1-8355-4BC1-9DDE-11E2657C8095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65280A-BEEE-47F9-AA6F-582E23DE3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6DC310-1D7F-42ED-90A3-0A719617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3C688-9ABD-41D5-9AB8-162A4F5E1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62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710BF2-ED78-4BA2-BC95-E1BD2B2A0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A1AEB7-497D-474C-9249-F6DFAD74D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A159-F03E-496A-9B69-25B9D73FE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BF4D1-8355-4BC1-9DDE-11E2657C8095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C66DCD-E3CF-443C-AE7D-77084A3DF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4D44-C731-48C8-A416-F44DC6643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3C688-9ABD-41D5-9AB8-162A4F5E1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1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9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10.xml"/><Relationship Id="rId7" Type="http://schemas.openxmlformats.org/officeDocument/2006/relationships/slide" Target="slide1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8.png"/><Relationship Id="rId4" Type="http://schemas.openxmlformats.org/officeDocument/2006/relationships/slide" Target="slide6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16.png"/><Relationship Id="rId4" Type="http://schemas.openxmlformats.org/officeDocument/2006/relationships/slide" Target="slide12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image" Target="../media/image20.png"/><Relationship Id="rId4" Type="http://schemas.openxmlformats.org/officeDocument/2006/relationships/slide" Target="slide8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20.png"/><Relationship Id="rId4" Type="http://schemas.openxmlformats.org/officeDocument/2006/relationships/slide" Target="slide15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38B9E8-D158-460F-8ED0-8070666E1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CAF7CE-1235-454B-979F-CD77B335934E}"/>
              </a:ext>
            </a:extLst>
          </p:cNvPr>
          <p:cNvSpPr txBox="1"/>
          <p:nvPr/>
        </p:nvSpPr>
        <p:spPr>
          <a:xfrm>
            <a:off x="6096000" y="1618956"/>
            <a:ext cx="5879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Квест-игра для детей старшего дошкольного возраста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B6B534-8CC1-4954-AD44-9C0802698379}"/>
              </a:ext>
            </a:extLst>
          </p:cNvPr>
          <p:cNvSpPr txBox="1"/>
          <p:nvPr/>
        </p:nvSpPr>
        <p:spPr>
          <a:xfrm>
            <a:off x="6170428" y="2068654"/>
            <a:ext cx="5557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Arial Black" panose="020B0A04020102020204" pitchFamily="34" charset="0"/>
              </a:rPr>
              <a:t>По улицам героев Победы</a:t>
            </a:r>
          </a:p>
        </p:txBody>
      </p:sp>
    </p:spTree>
    <p:extLst>
      <p:ext uri="{BB962C8B-B14F-4D97-AF65-F5344CB8AC3E}">
        <p14:creationId xmlns:p14="http://schemas.microsoft.com/office/powerpoint/2010/main" val="3462722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5FA893-B528-4079-BAC1-1DA006873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738" y="550235"/>
            <a:ext cx="8197703" cy="6148277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01D0C96A-74AC-410E-BD81-288B2FADE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1088" y="4976083"/>
            <a:ext cx="1420298" cy="133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78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668675-52E9-428C-8176-F29E38A8D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58" y="481123"/>
            <a:ext cx="8537944" cy="6403459"/>
          </a:xfrm>
          <a:prstGeom prst="rect">
            <a:avLst/>
          </a:prstGeom>
        </p:spPr>
      </p:pic>
      <p:pic>
        <p:nvPicPr>
          <p:cNvPr id="4" name="Рисунок 3">
            <a:hlinkClick r:id="rId3" action="ppaction://hlinksldjump"/>
            <a:extLst>
              <a:ext uri="{FF2B5EF4-FFF2-40B4-BE49-F238E27FC236}">
                <a16:creationId xmlns:a16="http://schemas.microsoft.com/office/drawing/2014/main" id="{BFEE1B1B-18EF-4F64-97C7-41BD0C0AD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6852" y="5076279"/>
            <a:ext cx="1420491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48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C139E8-9B7B-4D13-8FB2-9D65790FE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021" y="748197"/>
            <a:ext cx="7158128" cy="5361605"/>
          </a:xfrm>
          <a:prstGeom prst="rect">
            <a:avLst/>
          </a:prstGeom>
        </p:spPr>
      </p:pic>
      <p:pic>
        <p:nvPicPr>
          <p:cNvPr id="3" name="Рисунок 2">
            <a:hlinkClick r:id="rId3" action="ppaction://hlinksldjump"/>
            <a:extLst>
              <a:ext uri="{FF2B5EF4-FFF2-40B4-BE49-F238E27FC236}">
                <a16:creationId xmlns:a16="http://schemas.microsoft.com/office/drawing/2014/main" id="{83E5307A-F2BF-4DA4-AFB3-FAAD8094B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540" y="4629130"/>
            <a:ext cx="1780186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91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1FD90A-A985-448A-80A0-EAF47ABFB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595" y="441250"/>
            <a:ext cx="8187070" cy="6140303"/>
          </a:xfrm>
          <a:prstGeom prst="rect">
            <a:avLst/>
          </a:prstGeom>
        </p:spPr>
      </p:pic>
      <p:pic>
        <p:nvPicPr>
          <p:cNvPr id="4" name="Рисунок 3">
            <a:hlinkClick r:id="rId3" action="ppaction://hlinksldjump"/>
            <a:extLst>
              <a:ext uri="{FF2B5EF4-FFF2-40B4-BE49-F238E27FC236}">
                <a16:creationId xmlns:a16="http://schemas.microsoft.com/office/drawing/2014/main" id="{DD755E3D-EAC0-467C-B2F2-D8EB0F555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539" y="4707527"/>
            <a:ext cx="1780186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09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286E10-57ED-4B39-B162-632FC704A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758" y="530298"/>
            <a:ext cx="7729870" cy="5797403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  <a:extLst>
              <a:ext uri="{FF2B5EF4-FFF2-40B4-BE49-F238E27FC236}">
                <a16:creationId xmlns:a16="http://schemas.microsoft.com/office/drawing/2014/main" id="{E315FE89-7FFE-4C05-9EA3-0DE144EAD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0558" y="4554702"/>
            <a:ext cx="1780186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26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54CDAA-2F0B-4CDA-9690-1215EE7D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507" y="2953191"/>
            <a:ext cx="4685414" cy="351406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03EA93-BFC6-4E65-8552-3E07C4D2B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08" y="-425302"/>
            <a:ext cx="8851579" cy="66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39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 action="ppaction://hlinksldjump"/>
            <a:extLst>
              <a:ext uri="{FF2B5EF4-FFF2-40B4-BE49-F238E27FC236}">
                <a16:creationId xmlns:a16="http://schemas.microsoft.com/office/drawing/2014/main" id="{910BA181-BAE2-4AA9-8866-0B2143B9C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056" y="5114260"/>
            <a:ext cx="1669311" cy="1669311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A323BCC4-54DF-4364-91BD-3F2D4B83A08D}"/>
              </a:ext>
            </a:extLst>
          </p:cNvPr>
          <p:cNvSpPr/>
          <p:nvPr/>
        </p:nvSpPr>
        <p:spPr>
          <a:xfrm>
            <a:off x="7442791" y="1956391"/>
            <a:ext cx="1169581" cy="111641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A17F66-780C-4135-85EE-084ABAE3B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857" y="3072809"/>
            <a:ext cx="1225402" cy="1170533"/>
          </a:xfrm>
          <a:prstGeom prst="rect">
            <a:avLst/>
          </a:prstGeom>
        </p:spPr>
      </p:pic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8402E922-2E6B-482B-9F4E-29B81FDA5F69}"/>
              </a:ext>
            </a:extLst>
          </p:cNvPr>
          <p:cNvSpPr/>
          <p:nvPr/>
        </p:nvSpPr>
        <p:spPr>
          <a:xfrm>
            <a:off x="935665" y="2371060"/>
            <a:ext cx="839972" cy="1170533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536FEE98-A60F-43EB-BAEA-8C29425B1E95}"/>
              </a:ext>
            </a:extLst>
          </p:cNvPr>
          <p:cNvCxnSpPr/>
          <p:nvPr/>
        </p:nvCxnSpPr>
        <p:spPr>
          <a:xfrm flipH="1">
            <a:off x="3242930" y="2073349"/>
            <a:ext cx="2498651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C419F4-0999-4F01-9EDE-A1211D709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3242930" y="3752343"/>
            <a:ext cx="2670279" cy="335309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E30A1F3-AD70-4DBA-80D5-13805EDA789A}"/>
              </a:ext>
            </a:extLst>
          </p:cNvPr>
          <p:cNvCxnSpPr/>
          <p:nvPr/>
        </p:nvCxnSpPr>
        <p:spPr>
          <a:xfrm>
            <a:off x="9441712" y="1956391"/>
            <a:ext cx="0" cy="219030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862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  <a:extLst>
              <a:ext uri="{FF2B5EF4-FFF2-40B4-BE49-F238E27FC236}">
                <a16:creationId xmlns:a16="http://schemas.microsoft.com/office/drawing/2014/main" id="{A1C7EE6C-752C-43B8-AA8A-B983357AF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403" y="5039264"/>
            <a:ext cx="1670449" cy="16704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2310BE-7932-4C41-A1AF-6FEC8C352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553" y="629979"/>
            <a:ext cx="6900529" cy="517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25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  <a:extLst>
              <a:ext uri="{FF2B5EF4-FFF2-40B4-BE49-F238E27FC236}">
                <a16:creationId xmlns:a16="http://schemas.microsoft.com/office/drawing/2014/main" id="{EF8149D8-F98B-4542-BB90-F5C05734B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8077" y="5187551"/>
            <a:ext cx="1670449" cy="1670449"/>
          </a:xfrm>
          <a:prstGeom prst="rect">
            <a:avLst/>
          </a:prstGeom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B8DA7CC1-2DBF-4316-99E2-E315D1B1DB14}"/>
              </a:ext>
            </a:extLst>
          </p:cNvPr>
          <p:cNvSpPr/>
          <p:nvPr/>
        </p:nvSpPr>
        <p:spPr>
          <a:xfrm>
            <a:off x="6715368" y="1925161"/>
            <a:ext cx="581247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D3DA67-3A0B-4DEC-82A8-880B0B37D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207" y="2117882"/>
            <a:ext cx="603556" cy="9449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0CC736-ED73-4532-9ABD-7BB02B145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886" y="1830585"/>
            <a:ext cx="603556" cy="9449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1734BD-C544-4B73-B05F-EA93BD591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5869" y="2117882"/>
            <a:ext cx="603556" cy="944962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4C7C9A1E-4A1C-484C-8ED3-53CC17538F0A}"/>
              </a:ext>
            </a:extLst>
          </p:cNvPr>
          <p:cNvSpPr/>
          <p:nvPr/>
        </p:nvSpPr>
        <p:spPr>
          <a:xfrm>
            <a:off x="4678519" y="1903894"/>
            <a:ext cx="1084521" cy="1041324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631D2E-D3CB-409D-BEF4-F5FA46504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684" y="1898811"/>
            <a:ext cx="1121761" cy="10729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ACCC8-BD7D-441C-9E07-C6735B52D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4923" y="1865795"/>
            <a:ext cx="1121761" cy="10729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0A6149-18DA-41B2-BD9D-F7C533C5B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221" y="1830585"/>
            <a:ext cx="1121761" cy="1072989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59EBC26E-B980-4770-875F-E671553B7693}"/>
              </a:ext>
            </a:extLst>
          </p:cNvPr>
          <p:cNvCxnSpPr/>
          <p:nvPr/>
        </p:nvCxnSpPr>
        <p:spPr>
          <a:xfrm flipH="1">
            <a:off x="10458713" y="2367079"/>
            <a:ext cx="63281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B99DA2DB-2D8D-47E3-8FD1-B771F8B044F0}"/>
              </a:ext>
            </a:extLst>
          </p:cNvPr>
          <p:cNvCxnSpPr/>
          <p:nvPr/>
        </p:nvCxnSpPr>
        <p:spPr>
          <a:xfrm>
            <a:off x="542260" y="2938784"/>
            <a:ext cx="0" cy="106969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EDF5356-A174-4B5F-BC60-3DBA7C95FC30}"/>
              </a:ext>
            </a:extLst>
          </p:cNvPr>
          <p:cNvSpPr/>
          <p:nvPr/>
        </p:nvSpPr>
        <p:spPr>
          <a:xfrm>
            <a:off x="1063256" y="4231758"/>
            <a:ext cx="4582632" cy="61668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F630659-595C-41EA-A170-9FF8E2F6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9910" y="3711096"/>
            <a:ext cx="2100149" cy="10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53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  <a:extLst>
              <a:ext uri="{FF2B5EF4-FFF2-40B4-BE49-F238E27FC236}">
                <a16:creationId xmlns:a16="http://schemas.microsoft.com/office/drawing/2014/main" id="{AF80239D-3B57-4CEE-8B35-1B205E9A8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282" y="5039264"/>
            <a:ext cx="1670449" cy="1670449"/>
          </a:xfrm>
          <a:prstGeom prst="rect">
            <a:avLst/>
          </a:prstGeom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517C5677-3A53-4F5B-8058-6686E6FF367B}"/>
              </a:ext>
            </a:extLst>
          </p:cNvPr>
          <p:cNvSpPr/>
          <p:nvPr/>
        </p:nvSpPr>
        <p:spPr>
          <a:xfrm>
            <a:off x="988828" y="999460"/>
            <a:ext cx="499730" cy="9675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D26EF4-8A1C-4F99-82CF-1B401B7D5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169" y="1967023"/>
            <a:ext cx="524301" cy="10059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201166-93F7-4D73-AE7F-83B6C2D40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168" y="3074891"/>
            <a:ext cx="524301" cy="10059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66ADF5-B8E8-43D2-885F-7058A46E1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167" y="4177441"/>
            <a:ext cx="524301" cy="1005927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F667925E-8780-4181-9C9D-E23A729A97EF}"/>
              </a:ext>
            </a:extLst>
          </p:cNvPr>
          <p:cNvSpPr/>
          <p:nvPr/>
        </p:nvSpPr>
        <p:spPr>
          <a:xfrm>
            <a:off x="7942521" y="980278"/>
            <a:ext cx="797442" cy="8059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22CFBA-C477-4656-AECF-83A8EC2B6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521" y="1967023"/>
            <a:ext cx="798645" cy="8047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1D904C-64DE-497F-9541-2171C1E74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6472" y="3015945"/>
            <a:ext cx="798645" cy="8047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109829-49A5-4990-92A3-8759655A2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961" y="4064867"/>
            <a:ext cx="798645" cy="804742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B6519B7-4909-4CA3-8701-9AEEE13B78BB}"/>
              </a:ext>
            </a:extLst>
          </p:cNvPr>
          <p:cNvCxnSpPr/>
          <p:nvPr/>
        </p:nvCxnSpPr>
        <p:spPr>
          <a:xfrm flipH="1">
            <a:off x="4199861" y="3012612"/>
            <a:ext cx="1180214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919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71349C-A2A4-4B03-A0BA-F32B10FB5F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79" b="-24279"/>
          <a:stretch/>
        </p:blipFill>
        <p:spPr>
          <a:xfrm>
            <a:off x="0" y="0"/>
            <a:ext cx="12192000" cy="90569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38CB81-C27F-4EA0-9B77-A7C1BBD4C99B}"/>
              </a:ext>
            </a:extLst>
          </p:cNvPr>
          <p:cNvSpPr txBox="1"/>
          <p:nvPr/>
        </p:nvSpPr>
        <p:spPr>
          <a:xfrm>
            <a:off x="1605518" y="2211573"/>
            <a:ext cx="69962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Инструкция:</a:t>
            </a:r>
          </a:p>
          <a:p>
            <a:pPr marL="342900" indent="-342900"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Двигайтесь по маршруту на автомобиле.</a:t>
            </a:r>
          </a:p>
          <a:p>
            <a:pPr marL="342900" indent="-342900"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возникновении вопроса, нажимайте на знак вопроса.</a:t>
            </a:r>
          </a:p>
          <a:p>
            <a:pPr marL="342900" indent="-342900"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Чтобы получить возможность двигаться дальше, выполните задание – нажмите на действие (человечка)</a:t>
            </a:r>
          </a:p>
          <a:p>
            <a:pPr marL="342900" indent="-342900"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Выполнив задание, продолжайте путь на машинке.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10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  <a:extLst>
              <a:ext uri="{FF2B5EF4-FFF2-40B4-BE49-F238E27FC236}">
                <a16:creationId xmlns:a16="http://schemas.microsoft.com/office/drawing/2014/main" id="{650FF73C-E883-4006-AB54-0A4BCB0EE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710" y="5007365"/>
            <a:ext cx="1670449" cy="16704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5B37A0-8E06-4853-A5D1-43CFF0A34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944554" y="362615"/>
            <a:ext cx="5962650" cy="596265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CB0200BA-15A0-4072-B1E8-ADC20336B060}"/>
              </a:ext>
            </a:extLst>
          </p:cNvPr>
          <p:cNvSpPr/>
          <p:nvPr/>
        </p:nvSpPr>
        <p:spPr>
          <a:xfrm>
            <a:off x="8535064" y="2594344"/>
            <a:ext cx="666972" cy="648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E3FD67-E5FD-42A5-B1ED-964D6093F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7917" y="3429000"/>
            <a:ext cx="682811" cy="6584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796849-48EE-4FB0-A697-4329CAFC5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2519" y="1356048"/>
            <a:ext cx="682811" cy="6584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9BC87E-C51C-4700-83EB-0F3290AC5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6948" y="4678152"/>
            <a:ext cx="682811" cy="6584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702AD5-EE01-4F42-84E8-CFBCE060A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059" y="2579189"/>
            <a:ext cx="682811" cy="6584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7CC71E-1699-467A-99BD-A608284AD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058" y="3343940"/>
            <a:ext cx="682811" cy="6584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B7A8F1-0D3A-42A0-9859-204ABB406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743" y="1356048"/>
            <a:ext cx="682811" cy="6584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0F9AFC-E41C-4750-941B-F752ACA80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742" y="4785048"/>
            <a:ext cx="682811" cy="6584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66D61A-4F5C-49FB-A60C-266656D7A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698" y="2567763"/>
            <a:ext cx="682811" cy="6584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9D9FB3-AC4F-44E2-BF89-6D0489C8A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539" y="3429000"/>
            <a:ext cx="682811" cy="658425"/>
          </a:xfrm>
          <a:prstGeom prst="rect">
            <a:avLst/>
          </a:prstGeom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2633FDF0-0DCE-4FAD-9398-61038B1DC810}"/>
              </a:ext>
            </a:extLst>
          </p:cNvPr>
          <p:cNvCxnSpPr/>
          <p:nvPr/>
        </p:nvCxnSpPr>
        <p:spPr>
          <a:xfrm>
            <a:off x="7570131" y="2567763"/>
            <a:ext cx="0" cy="6584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A1D612-1A6D-4257-B239-453080685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2963" y="4507449"/>
            <a:ext cx="335309" cy="8291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9CFA3D4-3BCC-45C1-B609-1E2619A84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7411583" y="3305968"/>
            <a:ext cx="335309" cy="82912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6C91BC8-5BAD-4936-8C06-47F5272BF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748656" y="1167222"/>
            <a:ext cx="335309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75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8E9B1F-CBE7-487C-9E49-0B3F917CF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0" t="-26719" r="-27416" b="1523"/>
          <a:stretch/>
        </p:blipFill>
        <p:spPr>
          <a:xfrm>
            <a:off x="297712" y="-1257302"/>
            <a:ext cx="10196623" cy="7647467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  <a:extLst>
              <a:ext uri="{FF2B5EF4-FFF2-40B4-BE49-F238E27FC236}">
                <a16:creationId xmlns:a16="http://schemas.microsoft.com/office/drawing/2014/main" id="{8EC97669-5119-4581-951E-BF3727BF3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218" y="4912242"/>
            <a:ext cx="2441415" cy="1477923"/>
          </a:xfrm>
          <a:prstGeom prst="rect">
            <a:avLst/>
          </a:prstGeom>
        </p:spPr>
      </p:pic>
      <p:pic>
        <p:nvPicPr>
          <p:cNvPr id="10" name="Рисунок 9">
            <a:hlinkClick r:id="rId5" action="ppaction://hlinksldjump"/>
            <a:extLst>
              <a:ext uri="{FF2B5EF4-FFF2-40B4-BE49-F238E27FC236}">
                <a16:creationId xmlns:a16="http://schemas.microsoft.com/office/drawing/2014/main" id="{2D08B649-6074-4F36-97AB-C8D9A5865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5400" y="833141"/>
            <a:ext cx="2225233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52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315784-6900-4E2B-906E-0E81E37AD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23837" r="9941" b="10813"/>
          <a:stretch/>
        </p:blipFill>
        <p:spPr>
          <a:xfrm>
            <a:off x="850605" y="1932607"/>
            <a:ext cx="5835570" cy="3572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52F200-FD0B-4276-9C03-7DB8F31313E2}"/>
              </a:ext>
            </a:extLst>
          </p:cNvPr>
          <p:cNvSpPr txBox="1"/>
          <p:nvPr/>
        </p:nvSpPr>
        <p:spPr>
          <a:xfrm>
            <a:off x="956078" y="983521"/>
            <a:ext cx="5624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Балдынова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D81E70F1-DEDE-44ED-AF57-174A4E886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719" y="615174"/>
            <a:ext cx="1970309" cy="1970309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  <a:extLst>
              <a:ext uri="{FF2B5EF4-FFF2-40B4-BE49-F238E27FC236}">
                <a16:creationId xmlns:a16="http://schemas.microsoft.com/office/drawing/2014/main" id="{44144E1B-5727-47DC-8F25-7904757B6F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2994" y="4767467"/>
            <a:ext cx="2444708" cy="1475360"/>
          </a:xfrm>
          <a:prstGeom prst="rect">
            <a:avLst/>
          </a:prstGeom>
        </p:spPr>
      </p:pic>
      <p:pic>
        <p:nvPicPr>
          <p:cNvPr id="4" name="Рисунок 3">
            <a:hlinkClick r:id="rId7" action="ppaction://hlinksldjump"/>
            <a:extLst>
              <a:ext uri="{FF2B5EF4-FFF2-40B4-BE49-F238E27FC236}">
                <a16:creationId xmlns:a16="http://schemas.microsoft.com/office/drawing/2014/main" id="{83D0E052-BEFE-4AC4-9DE3-6AB974F497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270" r="24924" b="16876"/>
          <a:stretch/>
        </p:blipFill>
        <p:spPr>
          <a:xfrm>
            <a:off x="8792994" y="2985977"/>
            <a:ext cx="1444756" cy="128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87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80F6BA-CECF-4551-B848-BC0796966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729" y="3420333"/>
            <a:ext cx="4714653" cy="314310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CD4EC8-A0DC-469D-B0D7-C17C57C8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528481"/>
            <a:ext cx="4422479" cy="34224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A68B3B-1442-4CF8-A092-36422B069414}"/>
              </a:ext>
            </a:extLst>
          </p:cNvPr>
          <p:cNvSpPr txBox="1"/>
          <p:nvPr/>
        </p:nvSpPr>
        <p:spPr>
          <a:xfrm>
            <a:off x="5656521" y="528481"/>
            <a:ext cx="370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Гарнаева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hlinkClick r:id="rId4" action="ppaction://hlinksldjump"/>
            <a:extLst>
              <a:ext uri="{FF2B5EF4-FFF2-40B4-BE49-F238E27FC236}">
                <a16:creationId xmlns:a16="http://schemas.microsoft.com/office/drawing/2014/main" id="{B69D2582-D335-4DE4-AFBC-ED577E086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538" y="4854159"/>
            <a:ext cx="2444708" cy="1475360"/>
          </a:xfrm>
          <a:prstGeom prst="rect">
            <a:avLst/>
          </a:prstGeom>
        </p:spPr>
      </p:pic>
      <p:pic>
        <p:nvPicPr>
          <p:cNvPr id="7" name="Рисунок 6">
            <a:hlinkClick r:id="rId6" action="ppaction://hlinksldjump"/>
            <a:extLst>
              <a:ext uri="{FF2B5EF4-FFF2-40B4-BE49-F238E27FC236}">
                <a16:creationId xmlns:a16="http://schemas.microsoft.com/office/drawing/2014/main" id="{392601EE-6469-42D4-9A7C-5DF711632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0613" y="837067"/>
            <a:ext cx="2101313" cy="2101313"/>
          </a:xfrm>
          <a:prstGeom prst="rect">
            <a:avLst/>
          </a:prstGeom>
        </p:spPr>
      </p:pic>
      <p:pic>
        <p:nvPicPr>
          <p:cNvPr id="4" name="Рисунок 3">
            <a:hlinkClick r:id="rId8" action="ppaction://hlinksldjump"/>
            <a:extLst>
              <a:ext uri="{FF2B5EF4-FFF2-40B4-BE49-F238E27FC236}">
                <a16:creationId xmlns:a16="http://schemas.microsoft.com/office/drawing/2014/main" id="{A6223199-4F36-4B22-9C4A-D4061F6269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8510" y="3187076"/>
            <a:ext cx="1657158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73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DBAAD2-C82A-4020-A62F-D114BE543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6" y="403373"/>
            <a:ext cx="5038282" cy="295779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8B9283-1993-4802-B0F4-AA46CCD09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950535"/>
            <a:ext cx="4572000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9714D-506F-47A6-8E92-78592818C84B}"/>
              </a:ext>
            </a:extLst>
          </p:cNvPr>
          <p:cNvSpPr txBox="1"/>
          <p:nvPr/>
        </p:nvSpPr>
        <p:spPr>
          <a:xfrm>
            <a:off x="6379535" y="478465"/>
            <a:ext cx="3902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Гастелло </a:t>
            </a:r>
          </a:p>
        </p:txBody>
      </p:sp>
      <p:pic>
        <p:nvPicPr>
          <p:cNvPr id="5" name="Рисунок 4">
            <a:hlinkClick r:id="rId4" action="ppaction://hlinksldjump"/>
            <a:extLst>
              <a:ext uri="{FF2B5EF4-FFF2-40B4-BE49-F238E27FC236}">
                <a16:creationId xmlns:a16="http://schemas.microsoft.com/office/drawing/2014/main" id="{370E457F-3A19-410E-9C6A-124CAAA76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9207" y="403373"/>
            <a:ext cx="2225233" cy="2225233"/>
          </a:xfrm>
          <a:prstGeom prst="rect">
            <a:avLst/>
          </a:prstGeom>
        </p:spPr>
      </p:pic>
      <p:pic>
        <p:nvPicPr>
          <p:cNvPr id="6" name="Рисунок 5">
            <a:hlinkClick r:id="rId6" action="ppaction://hlinksldjump"/>
            <a:extLst>
              <a:ext uri="{FF2B5EF4-FFF2-40B4-BE49-F238E27FC236}">
                <a16:creationId xmlns:a16="http://schemas.microsoft.com/office/drawing/2014/main" id="{4907AEEC-1B8B-41D2-BA12-BE37165914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8893" y="4788732"/>
            <a:ext cx="2444708" cy="1475360"/>
          </a:xfrm>
          <a:prstGeom prst="rect">
            <a:avLst/>
          </a:prstGeom>
        </p:spPr>
      </p:pic>
      <p:pic>
        <p:nvPicPr>
          <p:cNvPr id="7" name="Рисунок 6">
            <a:hlinkClick r:id="rId8" action="ppaction://hlinksldjump"/>
            <a:extLst>
              <a:ext uri="{FF2B5EF4-FFF2-40B4-BE49-F238E27FC236}">
                <a16:creationId xmlns:a16="http://schemas.microsoft.com/office/drawing/2014/main" id="{D13CC2A2-00F9-4AF5-BE0E-6277AF039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8809" y="2923709"/>
            <a:ext cx="144487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29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0FF20F-4BCB-49B5-87A6-629285E612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9" t="23605" r="9942" b="10930"/>
          <a:stretch/>
        </p:blipFill>
        <p:spPr>
          <a:xfrm>
            <a:off x="382773" y="637954"/>
            <a:ext cx="4954772" cy="30520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325E06-87B6-499E-AFDA-A94B02F164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658"/>
          <a:stretch/>
        </p:blipFill>
        <p:spPr>
          <a:xfrm>
            <a:off x="1268819" y="3317356"/>
            <a:ext cx="5330457" cy="30520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D81EF9-F057-41A4-9455-9925E3AFD643}"/>
              </a:ext>
            </a:extLst>
          </p:cNvPr>
          <p:cNvSpPr txBox="1"/>
          <p:nvPr/>
        </p:nvSpPr>
        <p:spPr>
          <a:xfrm>
            <a:off x="5901070" y="457200"/>
            <a:ext cx="340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Яшина</a:t>
            </a:r>
          </a:p>
        </p:txBody>
      </p:sp>
      <p:pic>
        <p:nvPicPr>
          <p:cNvPr id="5" name="Рисунок 4">
            <a:hlinkClick r:id="rId4" action="ppaction://hlinksldjump"/>
            <a:extLst>
              <a:ext uri="{FF2B5EF4-FFF2-40B4-BE49-F238E27FC236}">
                <a16:creationId xmlns:a16="http://schemas.microsoft.com/office/drawing/2014/main" id="{B212EF3E-EC33-4C05-BF33-4347CE17F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5282" y="4732771"/>
            <a:ext cx="2444708" cy="1475360"/>
          </a:xfrm>
          <a:prstGeom prst="rect">
            <a:avLst/>
          </a:prstGeom>
        </p:spPr>
      </p:pic>
      <p:pic>
        <p:nvPicPr>
          <p:cNvPr id="6" name="Рисунок 5">
            <a:hlinkClick r:id="rId6" action="ppaction://hlinksldjump"/>
            <a:extLst>
              <a:ext uri="{FF2B5EF4-FFF2-40B4-BE49-F238E27FC236}">
                <a16:creationId xmlns:a16="http://schemas.microsoft.com/office/drawing/2014/main" id="{C15DD14A-6581-4DB4-B30F-B8005F51E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4396" y="370625"/>
            <a:ext cx="2225233" cy="2225233"/>
          </a:xfrm>
          <a:prstGeom prst="rect">
            <a:avLst/>
          </a:prstGeom>
        </p:spPr>
      </p:pic>
      <p:pic>
        <p:nvPicPr>
          <p:cNvPr id="7" name="Рисунок 6">
            <a:hlinkClick r:id="rId8" action="ppaction://hlinksldjump"/>
            <a:extLst>
              <a:ext uri="{FF2B5EF4-FFF2-40B4-BE49-F238E27FC236}">
                <a16:creationId xmlns:a16="http://schemas.microsoft.com/office/drawing/2014/main" id="{83D7FB28-FFA0-47F9-9AE7-BB424B26EE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5020" y="3123658"/>
            <a:ext cx="144487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93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AFAE3F-DC79-4FF3-A90C-19158767C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14" y="321635"/>
            <a:ext cx="4664149" cy="34981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E643C9-A532-4448-B277-6CC1D342E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041" y="3429000"/>
            <a:ext cx="5106286" cy="3401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8438EE-B3ED-4ED9-977E-6A31E29C8634}"/>
              </a:ext>
            </a:extLst>
          </p:cNvPr>
          <p:cNvSpPr txBox="1"/>
          <p:nvPr/>
        </p:nvSpPr>
        <p:spPr>
          <a:xfrm>
            <a:off x="5741581" y="321635"/>
            <a:ext cx="3296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 имени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Жанаева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hlinkClick r:id="rId4" action="ppaction://hlinksldjump"/>
            <a:extLst>
              <a:ext uri="{FF2B5EF4-FFF2-40B4-BE49-F238E27FC236}">
                <a16:creationId xmlns:a16="http://schemas.microsoft.com/office/drawing/2014/main" id="{011CCFB4-0A78-435D-8E82-7D60662BD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8199" y="4881628"/>
            <a:ext cx="2444708" cy="1475360"/>
          </a:xfrm>
          <a:prstGeom prst="rect">
            <a:avLst/>
          </a:prstGeom>
        </p:spPr>
      </p:pic>
      <p:pic>
        <p:nvPicPr>
          <p:cNvPr id="7" name="Рисунок 6">
            <a:hlinkClick r:id="rId6" action="ppaction://hlinksldjump"/>
            <a:extLst>
              <a:ext uri="{FF2B5EF4-FFF2-40B4-BE49-F238E27FC236}">
                <a16:creationId xmlns:a16="http://schemas.microsoft.com/office/drawing/2014/main" id="{81B07D3C-E77C-4619-8FFB-1748EC59E7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7674" y="321635"/>
            <a:ext cx="2225233" cy="2225233"/>
          </a:xfrm>
          <a:prstGeom prst="rect">
            <a:avLst/>
          </a:prstGeom>
        </p:spPr>
      </p:pic>
      <p:pic>
        <p:nvPicPr>
          <p:cNvPr id="3" name="Рисунок 2">
            <a:hlinkClick r:id="rId8" action="ppaction://hlinksldjump"/>
            <a:extLst>
              <a:ext uri="{FF2B5EF4-FFF2-40B4-BE49-F238E27FC236}">
                <a16:creationId xmlns:a16="http://schemas.microsoft.com/office/drawing/2014/main" id="{3961CEFA-4BB4-4C50-B188-289C3E51E0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4445" y="3007269"/>
            <a:ext cx="144487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93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9EFF01-ECF7-4B9C-AEF6-95F835A383C3}"/>
              </a:ext>
            </a:extLst>
          </p:cNvPr>
          <p:cNvSpPr txBox="1"/>
          <p:nvPr/>
        </p:nvSpPr>
        <p:spPr>
          <a:xfrm>
            <a:off x="808076" y="5188689"/>
            <a:ext cx="8240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effectLst/>
                <a:latin typeface="YS Text"/>
              </a:rPr>
              <a:t>Памятник самолёту в парке имени </a:t>
            </a:r>
            <a:r>
              <a:rPr lang="ru-RU" b="0" i="0" dirty="0" err="1">
                <a:effectLst/>
                <a:latin typeface="YS Text"/>
              </a:rPr>
              <a:t>Дармы</a:t>
            </a:r>
            <a:r>
              <a:rPr lang="ru-RU" b="0" i="0" dirty="0">
                <a:effectLst/>
                <a:latin typeface="YS Text"/>
              </a:rPr>
              <a:t> </a:t>
            </a:r>
            <a:r>
              <a:rPr lang="ru-RU" b="0" i="0" dirty="0" err="1">
                <a:effectLst/>
                <a:latin typeface="YS Text"/>
              </a:rPr>
              <a:t>Жанаева</a:t>
            </a:r>
            <a:r>
              <a:rPr lang="ru-RU" b="0" i="0" dirty="0">
                <a:effectLst/>
                <a:latin typeface="YS Text"/>
              </a:rPr>
              <a:t> в Улан-Удэ посвящён </a:t>
            </a:r>
            <a:r>
              <a:rPr lang="ru-RU" b="1" i="0" dirty="0">
                <a:effectLst/>
                <a:latin typeface="YS Text"/>
              </a:rPr>
              <a:t>самолёту МиГ-15 УТИ</a:t>
            </a:r>
            <a:r>
              <a:rPr lang="ru-RU" b="0" i="0" dirty="0">
                <a:effectLst/>
                <a:latin typeface="YS Text"/>
              </a:rPr>
              <a:t> — учебно-тренировочному истребителю, который дал путёвку в небо многим тысячам военных лётчиков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E7C84-7E1D-4C8C-AFB9-33587900B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05"/>
          <a:stretch/>
        </p:blipFill>
        <p:spPr>
          <a:xfrm>
            <a:off x="496186" y="649917"/>
            <a:ext cx="5128437" cy="36663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3B5198-21D3-4636-A1CA-8701866CE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322" y="1011796"/>
            <a:ext cx="5647534" cy="3007312"/>
          </a:xfrm>
          <a:prstGeom prst="rect">
            <a:avLst/>
          </a:prstGeom>
        </p:spPr>
      </p:pic>
      <p:pic>
        <p:nvPicPr>
          <p:cNvPr id="1026" name="Picture 2" descr="Picture background">
            <a:hlinkClick r:id="rId4" action="ppaction://hlinksldjump"/>
            <a:extLst>
              <a:ext uri="{FF2B5EF4-FFF2-40B4-BE49-F238E27FC236}">
                <a16:creationId xmlns:a16="http://schemas.microsoft.com/office/drawing/2014/main" id="{0558CD74-0F47-47D3-9789-D971B7A7D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853" y="4561891"/>
            <a:ext cx="1781765" cy="16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7209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88</Words>
  <Application>Microsoft Office PowerPoint</Application>
  <PresentationFormat>Широкоэкранный</PresentationFormat>
  <Paragraphs>13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</cp:revision>
  <dcterms:created xsi:type="dcterms:W3CDTF">2025-02-25T13:36:34Z</dcterms:created>
  <dcterms:modified xsi:type="dcterms:W3CDTF">2025-02-26T04:58:36Z</dcterms:modified>
</cp:coreProperties>
</file>