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894EDB-F1EE-4843-92EF-6F850F2BC0E4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553515-0A3E-42F3-9213-64E1513AD2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268761"/>
            <a:ext cx="7117180" cy="2736303"/>
          </a:xfrm>
        </p:spPr>
        <p:txBody>
          <a:bodyPr/>
          <a:lstStyle/>
          <a:p>
            <a:pPr algn="ctr"/>
            <a:r>
              <a:rPr lang="ru-RU" dirty="0" smtClean="0"/>
              <a:t>Итоговая диагностика детей средней группы №6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509120"/>
            <a:ext cx="7117180" cy="1129680"/>
          </a:xfrm>
        </p:spPr>
        <p:txBody>
          <a:bodyPr/>
          <a:lstStyle/>
          <a:p>
            <a:pPr algn="ctr"/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45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59800"/>
              </p:ext>
            </p:extLst>
          </p:nvPr>
        </p:nvGraphicFramePr>
        <p:xfrm>
          <a:off x="1691679" y="1340768"/>
          <a:ext cx="5904657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иаграмма" r:id="rId3" imgW="4286385" imgH="2714625" progId="Excel.Chart.8">
                  <p:embed/>
                </p:oleObj>
              </mc:Choice>
              <mc:Fallback>
                <p:oleObj name="Диаграмма" r:id="rId3" imgW="4286385" imgH="271462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79" y="1340768"/>
                        <a:ext cx="5904657" cy="410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4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9" y="1340768"/>
            <a:ext cx="6345001" cy="459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42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67964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85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9" y="1124744"/>
            <a:ext cx="6484869" cy="467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69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78256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13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Открытая</vt:lpstr>
      <vt:lpstr>Диаграмма</vt:lpstr>
      <vt:lpstr>Итоговая диагностика детей средней группы №6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диагностика детей средней группы №6</dc:title>
  <dc:creator>User1</dc:creator>
  <cp:lastModifiedBy>DNA7 X64</cp:lastModifiedBy>
  <cp:revision>4</cp:revision>
  <dcterms:created xsi:type="dcterms:W3CDTF">2019-05-26T00:51:52Z</dcterms:created>
  <dcterms:modified xsi:type="dcterms:W3CDTF">2020-11-18T13:20:24Z</dcterms:modified>
</cp:coreProperties>
</file>