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89" autoAdjust="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894EDB-F1EE-4843-92EF-6F850F2BC0E4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4894EDB-F1EE-4843-92EF-6F850F2BC0E4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894EDB-F1EE-4843-92EF-6F850F2BC0E4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4894EDB-F1EE-4843-92EF-6F850F2BC0E4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9553515-0A3E-42F3-9213-64E1513AD21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9442" y="1268761"/>
            <a:ext cx="7117180" cy="2736303"/>
          </a:xfrm>
        </p:spPr>
        <p:txBody>
          <a:bodyPr/>
          <a:lstStyle/>
          <a:p>
            <a:pPr algn="ctr"/>
            <a:r>
              <a:rPr lang="ru-RU" dirty="0" smtClean="0"/>
              <a:t>Итоговая диагностика детей средней группы №6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9442" y="4509120"/>
            <a:ext cx="7117180" cy="1129680"/>
          </a:xfrm>
        </p:spPr>
        <p:txBody>
          <a:bodyPr/>
          <a:lstStyle/>
          <a:p>
            <a:pPr algn="ctr"/>
            <a:r>
              <a:rPr lang="ru-RU" dirty="0" smtClean="0"/>
              <a:t>2019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0450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59800"/>
              </p:ext>
            </p:extLst>
          </p:nvPr>
        </p:nvGraphicFramePr>
        <p:xfrm>
          <a:off x="1691679" y="1340768"/>
          <a:ext cx="5904657" cy="4104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Диаграмма" r:id="rId3" imgW="4286385" imgH="2714625" progId="Excel.Chart.8">
                  <p:embed/>
                </p:oleObj>
              </mc:Choice>
              <mc:Fallback>
                <p:oleObj name="Диаграмма" r:id="rId3" imgW="4286385" imgH="2714625" progId="Excel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1679" y="1340768"/>
                        <a:ext cx="5904657" cy="41044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9423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499" y="1340768"/>
            <a:ext cx="6345001" cy="4597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5420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764704"/>
            <a:ext cx="6679645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8858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499" y="1124744"/>
            <a:ext cx="6484869" cy="4673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2699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678256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</TotalTime>
  <Words>13</Words>
  <Application>Microsoft Office PowerPoint</Application>
  <PresentationFormat>Экран (4:3)</PresentationFormat>
  <Paragraphs>3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Открытая</vt:lpstr>
      <vt:lpstr>Диаграмма</vt:lpstr>
      <vt:lpstr>Итоговая диагностика детей средней группы №6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Итоговая диагностика детей средней группы №6</dc:title>
  <dc:creator>User1</dc:creator>
  <cp:lastModifiedBy>DNA7 X64</cp:lastModifiedBy>
  <cp:revision>4</cp:revision>
  <dcterms:created xsi:type="dcterms:W3CDTF">2019-05-26T00:51:52Z</dcterms:created>
  <dcterms:modified xsi:type="dcterms:W3CDTF">2020-11-18T13:20:24Z</dcterms:modified>
</cp:coreProperties>
</file>