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5BD13F-728C-42C5-B01A-B333468B409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1217" cy="924475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+mj-cs"/>
              </a:rPr>
              <a:t>ПРОЕКТ «В </a:t>
            </a:r>
            <a:r>
              <a:rPr lang="ru-RU" sz="49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+mj-cs"/>
              </a:rPr>
              <a:t>гостях  </a:t>
            </a:r>
            <a:r>
              <a:rPr lang="ru-RU" sz="49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+mj-cs"/>
              </a:rPr>
              <a:t>у сказки»</a:t>
            </a:r>
            <a:endParaRPr lang="ru-RU" sz="107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50" y="1268760"/>
            <a:ext cx="6918140" cy="3650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10367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 проекта</a:t>
            </a:r>
            <a:r>
              <a:rPr lang="ru-RU" dirty="0"/>
              <a:t>: творческий, информационный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 с января по май 2019г.</a:t>
            </a:r>
          </a:p>
          <a:p>
            <a:r>
              <a:rPr lang="ru-RU" b="1" dirty="0"/>
              <a:t>Участники проекта</a:t>
            </a:r>
            <a:r>
              <a:rPr lang="ru-RU" dirty="0"/>
              <a:t>: дети, воспитатели, родители.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480002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Проведение утренней гимнастики, занятий по физическому воспитанию, прогулок с элементами игр из сказок.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 - Подвижные игры: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«Гуси – лебеди», «Два мороза», «У медведя во бору», «Палочка выручалочка», «Хитрая лиса», «Рыбак и рыбки», «Дети и волк», «Зайцы и медведь», «Волки и ягнята», «Ванюша и лебеди», «Волк и поросята».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-531440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endParaRPr lang="ru-RU" sz="40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ФИЗИЧЕСКОЕ РАЗВИТИЕ</a:t>
            </a:r>
            <a: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 descr="F:\Архив собранный 1.12.16 года\Архив фотографий\детский сад\работа\осень 2018\Изображение 1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59293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ПОЗНАНИЕ :</a:t>
            </a: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- Самостоятельное создание проекта группой детей по инсценировке сказок.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- Использование сказочности и сказочных персонажей в формировании элементарных математических понятий, в математических дидактических играх.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 - Использование волшебства в познании окружающего мира (вопросы, создание проблемы) .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- Дидактические игры «Отгадай сказку», «Из какой сказки герой? », «Чей костюм», «Кто и из какой сказки использовал данный предмет? », «Произнеси слова персонажа», «Вспомни слова героя».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43924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КОНСТРУИРОВАНИЕ: 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Оригами «Лиса», «Заяц».</a:t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РУЧНОЙ ТРУД.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Поделки из природного материала. </a:t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nstantia" pitchFamily="18" charset="0"/>
              </a:rPr>
              <a:t>Подготовка атрибутов и декораций к спектаклям (эстетический вид) </a:t>
            </a:r>
            <a:br>
              <a:rPr lang="ru-RU" sz="280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8948" y="260649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3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ХУДОЖЕСТВЕННО – ЭСТЕТИЧЕСКОЕ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35758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5341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Monotype Corsiva" pitchFamily="66" charset="0"/>
              </a:rPr>
              <a:t>Художественное творчество: 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000" dirty="0" smtClean="0"/>
              <a:t>- Рисование героев сказок «Три поросенка», «Снегурочка», «Гуси - лебеди»; сюжетное рисование «Три медведя».</a:t>
            </a:r>
          </a:p>
          <a:p>
            <a:pPr algn="ctr">
              <a:buNone/>
            </a:pPr>
            <a:r>
              <a:rPr lang="ru-RU" sz="2000" dirty="0" smtClean="0"/>
              <a:t>  	- Лепка героев и сюжетов сказок «Рукавичка», «Крылатый, мохнатый да масляный», «Три поросенка»</a:t>
            </a:r>
          </a:p>
          <a:p>
            <a:pPr algn="ctr">
              <a:buNone/>
            </a:pPr>
            <a:r>
              <a:rPr lang="ru-RU" sz="2000" dirty="0" smtClean="0"/>
              <a:t> 	- Аппликации к сказкам «Гуси-лебеди» и др. </a:t>
            </a:r>
          </a:p>
          <a:p>
            <a:pPr algn="ctr">
              <a:buNone/>
            </a:pPr>
            <a:r>
              <a:rPr lang="ru-RU" sz="2000" dirty="0" smtClean="0"/>
              <a:t>  	- Самостоятельное детское творчество. </a:t>
            </a:r>
          </a:p>
          <a:p>
            <a:pPr algn="ctr">
              <a:buNone/>
            </a:pPr>
            <a:r>
              <a:rPr lang="ru-RU" sz="2000" dirty="0" smtClean="0"/>
              <a:t>  	- Помощь в оформлении выставок в группе. </a:t>
            </a:r>
          </a:p>
          <a:p>
            <a:pPr algn="ctr">
              <a:buNone/>
            </a:pPr>
            <a:r>
              <a:rPr lang="ru-RU" sz="2000" dirty="0" smtClean="0"/>
              <a:t>  	- Иллюстрирование сказки. </a:t>
            </a:r>
          </a:p>
        </p:txBody>
      </p:sp>
      <p:pic>
        <p:nvPicPr>
          <p:cNvPr id="2050" name="Picture 2" descr="F:\Архив собранный 1.12.16 года\Архив фотографий\фото, видео с телефона\IMG-6f3836b23f4bfac2d120ff623c3d089f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7617"/>
            <a:ext cx="18002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рхив собранный 1.12.16 года\Архив фотографий\фото, видео с телефона\IMG-944fc7def5241d61849d449e1764254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00926"/>
            <a:ext cx="2606179" cy="19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Архив собранный 1.12.16 года\Архив фотографий\фото, видео с телефона\средняя гр. 6\1576193779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3002"/>
            <a:ext cx="2116832" cy="28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Архив собранный 1.12.16 года\Архив фотографий\фото, видео с телефона\старшая гр 6\IMG_20191209_154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6" y="3512525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Социально –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коммуникативное развитие :</a:t>
            </a: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700" dirty="0" smtClean="0">
                <a:solidFill>
                  <a:schemeClr val="tx1"/>
                </a:solidFill>
              </a:rPr>
              <a:t>Составление творческих рассказов: «Сочини конец сказки», «Сочини сказку про … », сказок и небылиц по рисункам, по замыслу, по памяти.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076" name="Picture 4" descr="F:\Архив собранный 1.12.16 года\Архив фотографий\детский сад\весна 2019\IMG_20190405_091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6015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Архив собранный 1.12.16 года\Архив фотографий\детский сад\весна 2019\IMG_20190405_092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6016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631394" cy="4286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ТЕАТРАЛИЗОВАННАЯ ДЕЯТЕЛЬНОСТЬ: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  <a:t> Инсценировка сказки: «Рукавичка»</a:t>
            </a:r>
            <a:br>
              <a:rPr lang="ru-RU" sz="31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312368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600400" cy="404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7694240" cy="122413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Итог проекта  </a:t>
            </a:r>
            <a:endParaRPr lang="ru-RU" sz="8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7525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Cambria" pitchFamily="18" charset="0"/>
              </a:rPr>
              <a:t>	</a:t>
            </a:r>
            <a:r>
              <a:rPr lang="ru-RU" sz="3200" dirty="0" smtClean="0">
                <a:latin typeface="Cambria" pitchFamily="18" charset="0"/>
              </a:rPr>
              <a:t>Дети</a:t>
            </a:r>
            <a:r>
              <a:rPr lang="ru-RU" sz="3200" dirty="0" smtClean="0">
                <a:latin typeface="Cambria" pitchFamily="18" charset="0"/>
              </a:rPr>
              <a:t> проявляют </a:t>
            </a:r>
            <a:r>
              <a:rPr lang="ru-RU" sz="3200" dirty="0">
                <a:latin typeface="Cambria" pitchFamily="18" charset="0"/>
              </a:rPr>
              <a:t>любовь к сказкам и театральной </a:t>
            </a:r>
            <a:r>
              <a:rPr lang="ru-RU" sz="3200" dirty="0" smtClean="0">
                <a:latin typeface="Cambria" pitchFamily="18" charset="0"/>
              </a:rPr>
              <a:t>деятельности; знают </a:t>
            </a:r>
            <a:r>
              <a:rPr lang="ru-RU" sz="3200" dirty="0">
                <a:latin typeface="Cambria" pitchFamily="18" charset="0"/>
              </a:rPr>
              <a:t>и </a:t>
            </a:r>
            <a:r>
              <a:rPr lang="ru-RU" sz="3200" dirty="0" smtClean="0">
                <a:latin typeface="Cambria" pitchFamily="18" charset="0"/>
              </a:rPr>
              <a:t>называют </a:t>
            </a:r>
            <a:r>
              <a:rPr lang="ru-RU" sz="3200" dirty="0">
                <a:latin typeface="Cambria" pitchFamily="18" charset="0"/>
              </a:rPr>
              <a:t>прочитанные сказочные произведения, их авторов, тексты, персонажей, </a:t>
            </a:r>
            <a:r>
              <a:rPr lang="ru-RU" sz="3200" dirty="0" smtClean="0">
                <a:latin typeface="Cambria" pitchFamily="18" charset="0"/>
              </a:rPr>
              <a:t>мораль; знают </a:t>
            </a:r>
            <a:r>
              <a:rPr lang="ru-RU" sz="3200" dirty="0">
                <a:latin typeface="Cambria" pitchFamily="18" charset="0"/>
              </a:rPr>
              <a:t>различные виды театров и </a:t>
            </a:r>
            <a:r>
              <a:rPr lang="ru-RU" sz="3200" dirty="0" smtClean="0">
                <a:latin typeface="Cambria" pitchFamily="18" charset="0"/>
              </a:rPr>
              <a:t>умеют </a:t>
            </a:r>
            <a:r>
              <a:rPr lang="ru-RU" sz="3200" dirty="0">
                <a:latin typeface="Cambria" pitchFamily="18" charset="0"/>
              </a:rPr>
              <a:t>показывать </a:t>
            </a:r>
            <a:r>
              <a:rPr lang="ru-RU" sz="3200" dirty="0" smtClean="0">
                <a:latin typeface="Cambria" pitchFamily="18" charset="0"/>
              </a:rPr>
              <a:t>их; умеют </a:t>
            </a:r>
            <a:r>
              <a:rPr lang="ru-RU" sz="3200" dirty="0">
                <a:latin typeface="Cambria" pitchFamily="18" charset="0"/>
              </a:rPr>
              <a:t>использовать различные средства </a:t>
            </a:r>
            <a:r>
              <a:rPr lang="ru-RU" sz="3200" dirty="0" smtClean="0">
                <a:latin typeface="Cambria" pitchFamily="18" charset="0"/>
              </a:rPr>
              <a:t>выразительности; умеют </a:t>
            </a:r>
            <a:r>
              <a:rPr lang="ru-RU" sz="3200" dirty="0">
                <a:latin typeface="Cambria" pitchFamily="18" charset="0"/>
              </a:rPr>
              <a:t>самостоятельно выбирать сказку, проводить предварительную работу к ее показу, вживаться в свою роль.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  <a:t>Сказка – ложь, да в ней – намек, добрым молодцам урок. </a:t>
            </a:r>
            <a:b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  <a:t>А. С. Пушкин. </a:t>
            </a:r>
            <a:endParaRPr lang="ru-RU" sz="72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548680"/>
            <a:ext cx="7560839" cy="144016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ЦЕЛЬ</a:t>
            </a:r>
            <a:endParaRPr lang="ru-RU" sz="8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	</a:t>
            </a:r>
            <a:r>
              <a:rPr lang="ru-RU" sz="2800" dirty="0">
                <a:latin typeface="Constantia" pitchFamily="18" charset="0"/>
              </a:rPr>
              <a:t>Приобщать детей к высокохудожественной литературе, повышать  уровень  развития речи дошкольников (связной, диалогической и монологической речи), прививать интерес к театральной деятельности, раскрывать ценности совместного творчества детей и их родителей.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Monotype Corsiva" pitchFamily="66" charset="0"/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8712968" cy="5112568"/>
          </a:xfrm>
        </p:spPr>
        <p:txBody>
          <a:bodyPr>
            <a:noAutofit/>
          </a:bodyPr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1. Знакомить с различными видами сказочных произведений, учить узнавать персонажи сказок, знать название и автора, пересказывать содержание, высказывать свое отношение к героям сказки; закреплять умения использовать средства выразительности (позы, жесты, мимику, интонации, движения) и разные виды театров (бибабо, пальчиковый, театр картинок, кукольный) ; совершенствовать навыки самостоятельно выбирать сказку для постановки, драматизации, готовить необходимые атрибуты и декорации для будущего спектакля, распределять между собой обязанности и роли. </a:t>
            </a:r>
            <a:endParaRPr lang="ru-RU" sz="2000" dirty="0" smtClean="0">
              <a:solidFill>
                <a:prstClr val="black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 2. Развивать творческую самостоятельность и эстетический вкус дошкольников в организации театрализованных игр, в создании и передаче образов, отчетливость произношения, традиции семейного чтения. </a:t>
            </a:r>
            <a:endParaRPr lang="ru-RU" sz="2000" dirty="0" smtClean="0">
              <a:solidFill>
                <a:prstClr val="black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 3. Воспитывать партнерские отношения между детьми, коммуникативные качества, создавать радостный эмоциональный настрой, поощрять творческую инициативу. </a:t>
            </a:r>
          </a:p>
        </p:txBody>
      </p:sp>
    </p:spTree>
    <p:extLst>
      <p:ext uri="{BB962C8B-B14F-4D97-AF65-F5344CB8AC3E}">
        <p14:creationId xmlns:p14="http://schemas.microsoft.com/office/powerpoint/2010/main" val="42044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ГИПОТЕЗА</a:t>
            </a:r>
            <a:endParaRPr lang="ru-RU" sz="6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/>
              <a:t>Сказка обладает преимуществом над другими воспитательными приемами . Они  с одной стороны развлекают нас, а с другой стороны учат нас. Сказки могут объяснять ребенку «Что будет, если...?».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/>
              <a:t> Систематическое использование сказок в работе с детьми  может стать источником формирования нравственных ценностей.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АКТУАЛЬНОСТЬ ТЕМЫ</a:t>
            </a:r>
            <a:b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3924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/>
              <a:t>Детская сказка – необходимый элемент воспитания ребенка, она доступным языком рассказывает ему о жизни, учит, освещает проблемы добра и зла, показывает выход из сложных ситуаций. Чтение сказки формирует у ребенка на всю жизнь основы поведения и общения, учит упорству, терпению, умению ставить цели и идти к ним.</a:t>
            </a:r>
            <a:r>
              <a:rPr lang="ru-RU" sz="2600" dirty="0" smtClean="0"/>
              <a:t> </a:t>
            </a:r>
            <a:r>
              <a:rPr lang="ru-RU" sz="2600" dirty="0"/>
              <a:t>Благодаря сказке ребенок познает мир не только умом, но и сердцем.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ПРЕДПОЛАГАЕМЫЙ РЕЗУЛЬТАТ</a:t>
            </a: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95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Дети должны: </a:t>
            </a:r>
          </a:p>
          <a:p>
            <a:pPr>
              <a:buNone/>
            </a:pPr>
            <a:r>
              <a:rPr lang="ru-RU" sz="2400" dirty="0" smtClean="0"/>
              <a:t>   - проявлять любовь к сказкам и театральной деятельности;</a:t>
            </a:r>
          </a:p>
          <a:p>
            <a:pPr>
              <a:buNone/>
            </a:pPr>
            <a:r>
              <a:rPr lang="ru-RU" sz="2400" dirty="0" smtClean="0"/>
              <a:t>     - знать и называть прочитанные сказочные произведения, их авторов, тексты, персонажей, мораль;</a:t>
            </a:r>
          </a:p>
          <a:p>
            <a:pPr>
              <a:buNone/>
            </a:pPr>
            <a:r>
              <a:rPr lang="ru-RU" sz="2400" dirty="0" smtClean="0"/>
              <a:t> - знать различные виды театров и уметь показывать их;</a:t>
            </a:r>
          </a:p>
          <a:p>
            <a:pPr>
              <a:buNone/>
            </a:pPr>
            <a:r>
              <a:rPr lang="ru-RU" sz="2400" dirty="0" smtClean="0"/>
              <a:t>     - уметь использовать различные средства выразительности;</a:t>
            </a:r>
          </a:p>
          <a:p>
            <a:pPr>
              <a:buNone/>
            </a:pPr>
            <a:r>
              <a:rPr lang="ru-RU" sz="2400" dirty="0" smtClean="0"/>
              <a:t>  - уметь самостоятельно выбирать сказку, проводить предварительную работу к ее показу, вживаться в свою роль.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9288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Достоинства использования сказки в интегративной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31424"/>
              </p:ext>
            </p:extLst>
          </p:nvPr>
        </p:nvGraphicFramePr>
        <p:xfrm>
          <a:off x="457200" y="2071677"/>
          <a:ext cx="8229600" cy="4643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Развитие личности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Развитие речи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Позволяет </a:t>
                      </a:r>
                      <a:r>
                        <a:rPr lang="ru-RU" sz="2000" dirty="0" err="1" smtClean="0">
                          <a:latin typeface="Constantia" pitchFamily="18" charset="0"/>
                        </a:rPr>
                        <a:t>самореализоваться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Развивает образность речи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Воспитывает активность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Метафоричность речи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Развивает творчество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Расширяет словарный запас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Приучает к самостоятельности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Развивает связную, логическую, диалогическую речь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3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Дает возможность найти общий язык со сверстниками и со </a:t>
                      </a:r>
                      <a:r>
                        <a:rPr lang="ru-RU" sz="2000" dirty="0" smtClean="0">
                          <a:latin typeface="Constantia" pitchFamily="18" charset="0"/>
                        </a:rPr>
                        <a:t>взрослыми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Развивает силу голоса, тембр голоса, интонацию, выразительность речи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Способствует пробуждению творческих сил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onstantia" pitchFamily="18" charset="0"/>
                        </a:rPr>
                        <a:t>Способствует </a:t>
                      </a:r>
                      <a:r>
                        <a:rPr lang="ru-RU" sz="2000" dirty="0">
                          <a:latin typeface="Constantia" pitchFamily="18" charset="0"/>
                        </a:rPr>
                        <a:t>проявлению своей индивидуальности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Обогащает впечатлениями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nstantia" pitchFamily="18" charset="0"/>
                        </a:rPr>
                        <a:t>Позволяет накопить богатый жизненный опыт</a:t>
                      </a: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Содержание  практической деятельности  по реализации 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71744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СОЦИАЛЬНОЕ  - КОММУНИКАТИВНОЕ РАЗВИТИЕ: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- Проведение сюжетно-ролевых, театрализованных, дидактических игр с элементами волшебства. 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 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- Помощь семьи, сотворчество детей и родителей в конкурсе поделок и рисунков «В гостях у сказки». </a:t>
            </a:r>
            <a:br>
              <a:rPr lang="ru-RU" sz="2800" dirty="0" smtClean="0">
                <a:latin typeface="Constantia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402</TotalTime>
  <Words>240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ПРОЕКТ «В гостях  у сказки»</vt:lpstr>
      <vt:lpstr> Сказка – ложь, да в ней – намек, добрым молодцам урок.   А. С. Пушкин. </vt:lpstr>
      <vt:lpstr>ЦЕЛЬ</vt:lpstr>
      <vt:lpstr>ЗАДАЧИ</vt:lpstr>
      <vt:lpstr>ГИПОТЕЗА</vt:lpstr>
      <vt:lpstr>АКТУАЛЬНОСТЬ ТЕМЫ </vt:lpstr>
      <vt:lpstr>ПРЕДПОЛАГАЕМЫЙ РЕЗУЛЬТАТ</vt:lpstr>
      <vt:lpstr>Достоинства использования сказки в интегративной деятельности </vt:lpstr>
      <vt:lpstr>Содержание  практической деятельности  по реализации  проекта: </vt:lpstr>
      <vt:lpstr>          Проведение утренней гимнастики, занятий по физическому воспитанию, прогулок с элементами игр из сказок.   - Подвижные игры:  «Гуси – лебеди», «Два мороза», «У медведя во бору», «Палочка выручалочка», «Хитрая лиса», «Рыбак и рыбки», «Дети и волк», «Зайцы и медведь», «Волки и ягнята», «Ванюша и лебеди», «Волк и поросята».                   </vt:lpstr>
      <vt:lpstr>ПОЗНАНИЕ : - Самостоятельное создание проекта группой детей по инсценировке сказок.    - Использование сказочности и сказочных персонажей в формировании элементарных математических понятий, в математических дидактических играх.     - Использование волшебства в познании окружающего мира (вопросы, создание проблемы) .   - Дидактические игры «Отгадай сказку», «Из какой сказки герой? », «Чей костюм», «Кто и из какой сказки использовал данный предмет? », «Произнеси слова персонажа», «Вспомни слова героя».   </vt:lpstr>
      <vt:lpstr>       КОНСТРУИРОВАНИЕ:   Оригами «Лиса», «Заяц».    РУЧНОЙ ТРУД.  Поделки из природного материала.    Подготовка атрибутов и декораций к спектаклям (эстетический вид)      </vt:lpstr>
      <vt:lpstr> </vt:lpstr>
      <vt:lpstr>  Социально –коммуникативное развитие :   Составление творческих рассказов: «Сочини конец сказки», «Сочини сказку про … », сказок и небылиц по рисункам, по замыслу, по памяти.    </vt:lpstr>
      <vt:lpstr>ТЕАТРАЛИЗОВАННАЯ ДЕЯТЕЛЬНОСТЬ:   Инсценировка сказки: «Рукавичка»  </vt:lpstr>
      <vt:lpstr>Итог проекта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гостях у сказки»</dc:title>
  <dc:creator>UserXP</dc:creator>
  <cp:lastModifiedBy>DNA7 X64</cp:lastModifiedBy>
  <cp:revision>42</cp:revision>
  <dcterms:created xsi:type="dcterms:W3CDTF">2013-05-24T11:40:36Z</dcterms:created>
  <dcterms:modified xsi:type="dcterms:W3CDTF">2020-11-23T13:26:39Z</dcterms:modified>
</cp:coreProperties>
</file>