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1" r:id="rId4"/>
    <p:sldId id="260" r:id="rId5"/>
    <p:sldId id="266" r:id="rId6"/>
    <p:sldId id="265" r:id="rId7"/>
    <p:sldId id="259" r:id="rId8"/>
    <p:sldId id="267" r:id="rId9"/>
    <p:sldId id="268" r:id="rId10"/>
    <p:sldId id="269" r:id="rId11"/>
    <p:sldId id="262" r:id="rId12"/>
    <p:sldId id="270" r:id="rId13"/>
    <p:sldId id="263" r:id="rId14"/>
    <p:sldId id="271" r:id="rId15"/>
    <p:sldId id="272" r:id="rId16"/>
    <p:sldId id="264" r:id="rId17"/>
    <p:sldId id="273" r:id="rId18"/>
    <p:sldId id="276" r:id="rId19"/>
    <p:sldId id="275" r:id="rId20"/>
    <p:sldId id="274" r:id="rId21"/>
    <p:sldId id="277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9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812F-7D04-4712-93F3-7F72BFEA4D4A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2B93E-A6F4-4FAD-8F71-0FBE4D679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492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812F-7D04-4712-93F3-7F72BFEA4D4A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2B93E-A6F4-4FAD-8F71-0FBE4D679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798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812F-7D04-4712-93F3-7F72BFEA4D4A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2B93E-A6F4-4FAD-8F71-0FBE4D679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964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812F-7D04-4712-93F3-7F72BFEA4D4A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2B93E-A6F4-4FAD-8F71-0FBE4D679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57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812F-7D04-4712-93F3-7F72BFEA4D4A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2B93E-A6F4-4FAD-8F71-0FBE4D679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727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812F-7D04-4712-93F3-7F72BFEA4D4A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2B93E-A6F4-4FAD-8F71-0FBE4D679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136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812F-7D04-4712-93F3-7F72BFEA4D4A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2B93E-A6F4-4FAD-8F71-0FBE4D679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457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812F-7D04-4712-93F3-7F72BFEA4D4A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2B93E-A6F4-4FAD-8F71-0FBE4D679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06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812F-7D04-4712-93F3-7F72BFEA4D4A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2B93E-A6F4-4FAD-8F71-0FBE4D679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079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812F-7D04-4712-93F3-7F72BFEA4D4A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2B93E-A6F4-4FAD-8F71-0FBE4D679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441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812F-7D04-4712-93F3-7F72BFEA4D4A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2B93E-A6F4-4FAD-8F71-0FBE4D679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166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2812F-7D04-4712-93F3-7F72BFEA4D4A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2B93E-A6F4-4FAD-8F71-0FBE4D679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31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0.png"/><Relationship Id="rId4" Type="http://schemas.openxmlformats.org/officeDocument/2006/relationships/slide" Target="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image" Target="../media/image7.pn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10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slide" Target="slide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slide" Target="slide1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image" Target="../media/image7.png"/><Relationship Id="rId4" Type="http://schemas.openxmlformats.org/officeDocument/2006/relationships/slide" Target="slide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2A97AF-D1A0-4237-A1EE-A2E3B60F8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180322"/>
            <a:ext cx="9143999" cy="886408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39293D-3107-4795-A222-60977ED99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663327"/>
            <a:ext cx="2164702" cy="21647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1FB3C6-18B0-4C87-8A5A-49A6F6BE9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816" y="1441577"/>
            <a:ext cx="1544217" cy="15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87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A70DAE-1F15-43B8-A60E-79B3746DA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16" y="0"/>
            <a:ext cx="7828767" cy="6858000"/>
          </a:xfrm>
          <a:prstGeom prst="rect">
            <a:avLst/>
          </a:prstGeom>
        </p:spPr>
      </p:pic>
      <p:pic>
        <p:nvPicPr>
          <p:cNvPr id="3" name="Рисунок 2">
            <a:hlinkClick r:id="rId3" action="ppaction://hlinksldjump"/>
            <a:extLst>
              <a:ext uri="{FF2B5EF4-FFF2-40B4-BE49-F238E27FC236}">
                <a16:creationId xmlns:a16="http://schemas.microsoft.com/office/drawing/2014/main" id="{38B70948-38D0-441D-8566-7A0F63A05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6789" y="5274785"/>
            <a:ext cx="1365622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85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CB3D56-0C89-4B8E-9620-032FEDBB3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286" y="352809"/>
            <a:ext cx="7571428" cy="6152381"/>
          </a:xfrm>
          <a:prstGeom prst="rect">
            <a:avLst/>
          </a:prstGeom>
        </p:spPr>
      </p:pic>
      <p:pic>
        <p:nvPicPr>
          <p:cNvPr id="3" name="Рисунок 2">
            <a:hlinkClick r:id="rId3" action="ppaction://hlinksldjump"/>
            <a:extLst>
              <a:ext uri="{FF2B5EF4-FFF2-40B4-BE49-F238E27FC236}">
                <a16:creationId xmlns:a16="http://schemas.microsoft.com/office/drawing/2014/main" id="{7562B7C0-FF23-40B2-859C-9AF15E961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7240555" y="5578958"/>
            <a:ext cx="1714318" cy="92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69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9799F5-51AC-45B3-904D-CF511948D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286" y="71857"/>
            <a:ext cx="7571428" cy="6714286"/>
          </a:xfrm>
          <a:prstGeom prst="rect">
            <a:avLst/>
          </a:prstGeom>
        </p:spPr>
      </p:pic>
      <p:pic>
        <p:nvPicPr>
          <p:cNvPr id="4" name="Рисунок 3">
            <a:hlinkClick r:id="rId3" action="ppaction://hlinksldjump"/>
            <a:extLst>
              <a:ext uri="{FF2B5EF4-FFF2-40B4-BE49-F238E27FC236}">
                <a16:creationId xmlns:a16="http://schemas.microsoft.com/office/drawing/2014/main" id="{C76382AE-E013-4176-9C7B-A838A09DA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8394" y="5859471"/>
            <a:ext cx="1713124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08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868316-FEF1-4A80-913F-880EBFFC9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286" y="171857"/>
            <a:ext cx="7571428" cy="6514286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  <a:extLst>
              <a:ext uri="{FF2B5EF4-FFF2-40B4-BE49-F238E27FC236}">
                <a16:creationId xmlns:a16="http://schemas.microsoft.com/office/drawing/2014/main" id="{4934AF2B-D711-490D-AE63-B7005CB02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095" y="5782798"/>
            <a:ext cx="1713124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33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9669EB-0586-4768-B3CF-F08F52386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31" y="0"/>
            <a:ext cx="7530538" cy="6858000"/>
          </a:xfrm>
          <a:prstGeom prst="rect">
            <a:avLst/>
          </a:prstGeom>
        </p:spPr>
      </p:pic>
      <p:pic>
        <p:nvPicPr>
          <p:cNvPr id="3" name="Рисунок 2">
            <a:hlinkClick r:id="rId3" action="ppaction://hlinksldjump"/>
            <a:extLst>
              <a:ext uri="{FF2B5EF4-FFF2-40B4-BE49-F238E27FC236}">
                <a16:creationId xmlns:a16="http://schemas.microsoft.com/office/drawing/2014/main" id="{10B4C325-D4B3-4318-8C2A-FD53073E2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749" y="5820831"/>
            <a:ext cx="1713124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48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FECA5A-5A60-4F78-9D57-17DA0BC0A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47" y="320808"/>
            <a:ext cx="8780106" cy="6216383"/>
          </a:xfrm>
          <a:prstGeom prst="rect">
            <a:avLst/>
          </a:prstGeom>
        </p:spPr>
      </p:pic>
      <p:pic>
        <p:nvPicPr>
          <p:cNvPr id="3" name="Рисунок 2">
            <a:hlinkClick r:id="rId3" action="ppaction://hlinksldjump"/>
            <a:extLst>
              <a:ext uri="{FF2B5EF4-FFF2-40B4-BE49-F238E27FC236}">
                <a16:creationId xmlns:a16="http://schemas.microsoft.com/office/drawing/2014/main" id="{AECC6248-7EB1-4765-8458-6C35CEC31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0447" y="142948"/>
            <a:ext cx="1365622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23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B9E066-8C78-46F2-918F-AB1ACD6FB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802" y="1521035"/>
            <a:ext cx="6690395" cy="3815929"/>
          </a:xfrm>
          <a:prstGeom prst="rect">
            <a:avLst/>
          </a:prstGeom>
        </p:spPr>
      </p:pic>
      <p:pic>
        <p:nvPicPr>
          <p:cNvPr id="3" name="Рисунок 2">
            <a:hlinkClick r:id="rId3" action="ppaction://hlinksldjump"/>
            <a:extLst>
              <a:ext uri="{FF2B5EF4-FFF2-40B4-BE49-F238E27FC236}">
                <a16:creationId xmlns:a16="http://schemas.microsoft.com/office/drawing/2014/main" id="{9A22D31E-5452-43CC-984A-AFDAF717C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507" y="5181479"/>
            <a:ext cx="1365622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73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1EE8A2B1-420F-4BFE-A97A-3EDCEBBBF91B}"/>
              </a:ext>
            </a:extLst>
          </p:cNvPr>
          <p:cNvSpPr/>
          <p:nvPr/>
        </p:nvSpPr>
        <p:spPr>
          <a:xfrm>
            <a:off x="1446245" y="867747"/>
            <a:ext cx="1614196" cy="1567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ятиугольник 4">
            <a:extLst>
              <a:ext uri="{FF2B5EF4-FFF2-40B4-BE49-F238E27FC236}">
                <a16:creationId xmlns:a16="http://schemas.microsoft.com/office/drawing/2014/main" id="{FB0265B6-C8C2-4318-AB57-6AC562B07C35}"/>
              </a:ext>
            </a:extLst>
          </p:cNvPr>
          <p:cNvSpPr/>
          <p:nvPr/>
        </p:nvSpPr>
        <p:spPr>
          <a:xfrm>
            <a:off x="5477069" y="3768502"/>
            <a:ext cx="1884784" cy="1579001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AA1913D3-61D0-4E3C-9EB9-9CBAE1176A42}"/>
              </a:ext>
            </a:extLst>
          </p:cNvPr>
          <p:cNvSpPr/>
          <p:nvPr/>
        </p:nvSpPr>
        <p:spPr>
          <a:xfrm>
            <a:off x="5924939" y="867747"/>
            <a:ext cx="1614196" cy="1567543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FF2CC9D-7B33-44A5-823A-E06E74E1D3FC}"/>
              </a:ext>
            </a:extLst>
          </p:cNvPr>
          <p:cNvSpPr/>
          <p:nvPr/>
        </p:nvSpPr>
        <p:spPr>
          <a:xfrm>
            <a:off x="1446245" y="3854605"/>
            <a:ext cx="1539551" cy="149289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60CC518-78DD-4106-A770-8BFBCF4787AD}"/>
              </a:ext>
            </a:extLst>
          </p:cNvPr>
          <p:cNvCxnSpPr/>
          <p:nvPr/>
        </p:nvCxnSpPr>
        <p:spPr>
          <a:xfrm>
            <a:off x="4572000" y="3303037"/>
            <a:ext cx="3433665" cy="240729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ADDD35-1DA4-4914-B2CA-14F5A34E9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055205">
            <a:off x="4675853" y="3369554"/>
            <a:ext cx="3487214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88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2536E0-70F3-4F3E-98B3-0A579F6BB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5450" y="814896"/>
            <a:ext cx="3792116" cy="2530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B7DEA4-D7B0-4ED4-B3B9-7C074A915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676260"/>
            <a:ext cx="4159017" cy="27719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8A4DA6-5121-4723-8B65-C0292459C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61" y="3429000"/>
            <a:ext cx="4004943" cy="26689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6F29FB-D379-4C0F-A4B5-32829F21D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682" y="351940"/>
            <a:ext cx="4218499" cy="277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7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9F199C-CF6A-4E8C-ADF4-38A495A66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12" y="513183"/>
            <a:ext cx="3861681" cy="25680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D51908-F74D-4EA7-8EEA-96DD6E143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209" y="513183"/>
            <a:ext cx="3861681" cy="25764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D47E0C-E522-42B2-90FA-4E9BD24FC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99" y="3545633"/>
            <a:ext cx="3869094" cy="29018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C9F317-E971-4F79-A8A1-16BB4FA19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209" y="3603243"/>
            <a:ext cx="4131525" cy="274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0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174EEC-5FB7-4D47-958F-386E6194CF92}"/>
              </a:ext>
            </a:extLst>
          </p:cNvPr>
          <p:cNvSpPr txBox="1"/>
          <p:nvPr/>
        </p:nvSpPr>
        <p:spPr>
          <a:xfrm>
            <a:off x="3088434" y="1620267"/>
            <a:ext cx="526138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Инструкция:</a:t>
            </a:r>
          </a:p>
          <a:p>
            <a:pPr marL="342900" indent="-342900"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Стрелка обозначает переход к следующей точке нашего путешествия.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2. Чтобы продолжить путь, нужно выполнить задание – нажать на вопрос.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3. Выполнив задание, нажимайте на галочку и продолжайте путь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AA35AB-0FF6-4342-82F1-56C8340B6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848" y="2476001"/>
            <a:ext cx="1564724" cy="15647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F6869B-61A3-4191-B098-C098FFD8C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489" y="1305847"/>
            <a:ext cx="1177115" cy="10970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AEA643-5C99-4A91-A9AF-D8D7071C2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823" y="4113840"/>
            <a:ext cx="1368781" cy="1368781"/>
          </a:xfrm>
          <a:prstGeom prst="rect">
            <a:avLst/>
          </a:prstGeom>
        </p:spPr>
      </p:pic>
      <p:pic>
        <p:nvPicPr>
          <p:cNvPr id="6" name="Рисунок 5">
            <a:hlinkClick r:id="rId5" action="ppaction://hlinksldjump"/>
            <a:extLst>
              <a:ext uri="{FF2B5EF4-FFF2-40B4-BE49-F238E27FC236}">
                <a16:creationId xmlns:a16="http://schemas.microsoft.com/office/drawing/2014/main" id="{E9133B3F-BE68-4444-B336-24C29A9CDA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4832" y="5125495"/>
            <a:ext cx="1463167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12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625E8D-54C4-49F3-B2D3-A49DEBF08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46"/>
          <a:stretch/>
        </p:blipFill>
        <p:spPr>
          <a:xfrm>
            <a:off x="4639946" y="366654"/>
            <a:ext cx="4026540" cy="28430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A8E0E3-2DF6-4985-B41C-EB508C7A0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448" y="3429000"/>
            <a:ext cx="3881535" cy="2911151"/>
          </a:xfrm>
          <a:prstGeom prst="rect">
            <a:avLst/>
          </a:prstGeom>
        </p:spPr>
      </p:pic>
      <p:pic>
        <p:nvPicPr>
          <p:cNvPr id="2" name="Рисунок 1">
            <a:hlinkClick r:id="rId4" action="ppaction://hlinksldjump"/>
            <a:extLst>
              <a:ext uri="{FF2B5EF4-FFF2-40B4-BE49-F238E27FC236}">
                <a16:creationId xmlns:a16="http://schemas.microsoft.com/office/drawing/2014/main" id="{9EF57E6C-310C-46F2-BF02-B27D70CFD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5726" y="5424074"/>
            <a:ext cx="1135346" cy="11353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49ED7D-4E7B-4EBB-A1F5-476879D167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388" r="9490"/>
          <a:stretch/>
        </p:blipFill>
        <p:spPr>
          <a:xfrm>
            <a:off x="278242" y="3429000"/>
            <a:ext cx="4097117" cy="30331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88E0E5-3743-4E46-8ED5-C42B37738B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905"/>
          <a:stretch/>
        </p:blipFill>
        <p:spPr>
          <a:xfrm>
            <a:off x="278242" y="201238"/>
            <a:ext cx="3887179" cy="300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5EECC5-4484-4F0F-9D3E-B2ECB6393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90" y="0"/>
            <a:ext cx="8161020" cy="6858000"/>
          </a:xfrm>
          <a:prstGeom prst="rect">
            <a:avLst/>
          </a:prstGeom>
        </p:spPr>
      </p:pic>
      <p:pic>
        <p:nvPicPr>
          <p:cNvPr id="3" name="Рисунок 2">
            <a:hlinkClick r:id="rId3" action="ppaction://hlinksldjump"/>
            <a:extLst>
              <a:ext uri="{FF2B5EF4-FFF2-40B4-BE49-F238E27FC236}">
                <a16:creationId xmlns:a16="http://schemas.microsoft.com/office/drawing/2014/main" id="{D0006692-4C1E-41F2-AFBB-27141BCE6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23" y="5381289"/>
            <a:ext cx="1133954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07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5F99BE-E1D3-49ED-8AB1-CA9225091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06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3B9797-730D-4A20-9AB4-E9A8A8665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802" y="1714351"/>
            <a:ext cx="4572396" cy="34292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B10C16-6F4B-4083-9EC7-A40E5B8BA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6" b="13010"/>
          <a:stretch/>
        </p:blipFill>
        <p:spPr>
          <a:xfrm>
            <a:off x="790117" y="615819"/>
            <a:ext cx="7563765" cy="4318987"/>
          </a:xfrm>
          <a:prstGeom prst="rect">
            <a:avLst/>
          </a:prstGeom>
        </p:spPr>
      </p:pic>
      <p:pic>
        <p:nvPicPr>
          <p:cNvPr id="6" name="Рисунок 5">
            <a:hlinkClick r:id="rId4" action="ppaction://hlinksldjump"/>
            <a:extLst>
              <a:ext uri="{FF2B5EF4-FFF2-40B4-BE49-F238E27FC236}">
                <a16:creationId xmlns:a16="http://schemas.microsoft.com/office/drawing/2014/main" id="{8D1FAC23-640F-4226-A68B-F48201ACE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6234" y="5169597"/>
            <a:ext cx="1463167" cy="1365622"/>
          </a:xfrm>
          <a:prstGeom prst="rect">
            <a:avLst/>
          </a:prstGeom>
        </p:spPr>
      </p:pic>
      <p:pic>
        <p:nvPicPr>
          <p:cNvPr id="7" name="Рисунок 6">
            <a:hlinkClick r:id="rId6" action="ppaction://hlinksldjump"/>
            <a:extLst>
              <a:ext uri="{FF2B5EF4-FFF2-40B4-BE49-F238E27FC236}">
                <a16:creationId xmlns:a16="http://schemas.microsoft.com/office/drawing/2014/main" id="{7ACD77BF-24FB-4A96-B6C8-A1EF2714A4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2310" y="5069004"/>
            <a:ext cx="1566808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63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DB20BB-B3C8-4FAF-AB76-C31D289CDA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63"/>
          <a:stretch/>
        </p:blipFill>
        <p:spPr>
          <a:xfrm>
            <a:off x="548444" y="354564"/>
            <a:ext cx="8047112" cy="4514228"/>
          </a:xfrm>
          <a:prstGeom prst="rect">
            <a:avLst/>
          </a:prstGeom>
        </p:spPr>
      </p:pic>
      <p:pic>
        <p:nvPicPr>
          <p:cNvPr id="3" name="Рисунок 2">
            <a:hlinkClick r:id="rId3" action="ppaction://hlinksldjump"/>
            <a:extLst>
              <a:ext uri="{FF2B5EF4-FFF2-40B4-BE49-F238E27FC236}">
                <a16:creationId xmlns:a16="http://schemas.microsoft.com/office/drawing/2014/main" id="{9578B49F-3196-4227-93D6-17E150EE4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448" y="5037474"/>
            <a:ext cx="1463708" cy="1365116"/>
          </a:xfrm>
          <a:prstGeom prst="rect">
            <a:avLst/>
          </a:prstGeom>
        </p:spPr>
      </p:pic>
      <p:pic>
        <p:nvPicPr>
          <p:cNvPr id="4" name="Рисунок 3">
            <a:hlinkClick r:id="rId5" action="ppaction://hlinksldjump"/>
            <a:extLst>
              <a:ext uri="{FF2B5EF4-FFF2-40B4-BE49-F238E27FC236}">
                <a16:creationId xmlns:a16="http://schemas.microsoft.com/office/drawing/2014/main" id="{50A9DBC6-858D-4ED2-974B-7F6E4A63B7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4360" y="4981857"/>
            <a:ext cx="1566808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80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C7297E-789A-4855-B5DC-9FAFBF90F7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8"/>
          <a:stretch/>
        </p:blipFill>
        <p:spPr>
          <a:xfrm>
            <a:off x="962035" y="307910"/>
            <a:ext cx="7219929" cy="43667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B56B6E-A0C8-4EB8-B1FF-BC1670305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539" y="4983282"/>
            <a:ext cx="1463167" cy="1365622"/>
          </a:xfrm>
          <a:prstGeom prst="rect">
            <a:avLst/>
          </a:prstGeom>
        </p:spPr>
      </p:pic>
      <p:pic>
        <p:nvPicPr>
          <p:cNvPr id="6" name="Рисунок 5">
            <a:hlinkClick r:id="rId4" action="ppaction://hlinksldjump"/>
            <a:extLst>
              <a:ext uri="{FF2B5EF4-FFF2-40B4-BE49-F238E27FC236}">
                <a16:creationId xmlns:a16="http://schemas.microsoft.com/office/drawing/2014/main" id="{E03DC682-813E-4989-A545-074659915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7666" y="4882689"/>
            <a:ext cx="1566808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9A811D-38EE-4D57-90A5-1D17BC0680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77"/>
          <a:stretch/>
        </p:blipFill>
        <p:spPr>
          <a:xfrm>
            <a:off x="1101012" y="130628"/>
            <a:ext cx="6941976" cy="49265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F48439-F0FC-4452-9528-D3FA28FB5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583" y="5296436"/>
            <a:ext cx="1463167" cy="1365622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  <a:extLst>
              <a:ext uri="{FF2B5EF4-FFF2-40B4-BE49-F238E27FC236}">
                <a16:creationId xmlns:a16="http://schemas.microsoft.com/office/drawing/2014/main" id="{244292E0-E671-47A8-A250-51E701AB7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4196" y="5057192"/>
            <a:ext cx="1566808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5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78471B-9BEB-41DE-B75A-C6EC7AFCD6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925"/>
          <a:stretch/>
        </p:blipFill>
        <p:spPr>
          <a:xfrm>
            <a:off x="920620" y="223934"/>
            <a:ext cx="7302759" cy="4823927"/>
          </a:xfrm>
          <a:prstGeom prst="rect">
            <a:avLst/>
          </a:prstGeom>
        </p:spPr>
      </p:pic>
      <p:pic>
        <p:nvPicPr>
          <p:cNvPr id="3" name="Рисунок 2">
            <a:hlinkClick r:id="rId3" action="ppaction://hlinksldjump"/>
            <a:extLst>
              <a:ext uri="{FF2B5EF4-FFF2-40B4-BE49-F238E27FC236}">
                <a16:creationId xmlns:a16="http://schemas.microsoft.com/office/drawing/2014/main" id="{D77777D4-12E2-4F00-A3C2-FEB36C980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955" y="5189060"/>
            <a:ext cx="1549368" cy="1445006"/>
          </a:xfrm>
          <a:prstGeom prst="rect">
            <a:avLst/>
          </a:prstGeom>
        </p:spPr>
      </p:pic>
      <p:pic>
        <p:nvPicPr>
          <p:cNvPr id="4" name="Рисунок 3">
            <a:hlinkClick r:id="rId5" action="ppaction://hlinksldjump"/>
            <a:extLst>
              <a:ext uri="{FF2B5EF4-FFF2-40B4-BE49-F238E27FC236}">
                <a16:creationId xmlns:a16="http://schemas.microsoft.com/office/drawing/2014/main" id="{120FD676-7062-4539-8403-61B59D36E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0561" y="5128160"/>
            <a:ext cx="157290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97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AA7DD3-77F9-4E0E-96DC-466C98ACE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265558"/>
            <a:ext cx="4964038" cy="33080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3D9CB0-E807-4EDA-87C3-8DFEC6129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040" y="2082424"/>
            <a:ext cx="4747017" cy="3560263"/>
          </a:xfrm>
          <a:prstGeom prst="rect">
            <a:avLst/>
          </a:prstGeom>
        </p:spPr>
      </p:pic>
      <p:pic>
        <p:nvPicPr>
          <p:cNvPr id="7" name="Рисунок 6">
            <a:hlinkClick r:id="rId4" action="ppaction://hlinksldjump"/>
            <a:extLst>
              <a:ext uri="{FF2B5EF4-FFF2-40B4-BE49-F238E27FC236}">
                <a16:creationId xmlns:a16="http://schemas.microsoft.com/office/drawing/2014/main" id="{F2844742-344A-4BDE-9CE7-89A8AEAE5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7962" y="4742940"/>
            <a:ext cx="1463167" cy="1365622"/>
          </a:xfrm>
          <a:prstGeom prst="rect">
            <a:avLst/>
          </a:prstGeom>
        </p:spPr>
      </p:pic>
      <p:pic>
        <p:nvPicPr>
          <p:cNvPr id="8" name="Рисунок 7">
            <a:hlinkClick r:id="rId6" action="ppaction://hlinksldjump"/>
            <a:extLst>
              <a:ext uri="{FF2B5EF4-FFF2-40B4-BE49-F238E27FC236}">
                <a16:creationId xmlns:a16="http://schemas.microsoft.com/office/drawing/2014/main" id="{D48A7EB1-7E4C-4F5F-B92D-9D6B72588D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205" y="4518427"/>
            <a:ext cx="157290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86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A4D982-D053-46F9-977D-A1B7D2888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0"/>
            <a:ext cx="8640000" cy="6858000"/>
          </a:xfrm>
          <a:prstGeom prst="rect">
            <a:avLst/>
          </a:prstGeom>
        </p:spPr>
      </p:pic>
      <p:pic>
        <p:nvPicPr>
          <p:cNvPr id="4" name="Рисунок 3">
            <a:hlinkClick r:id="rId3" action="ppaction://hlinksldjump"/>
            <a:extLst>
              <a:ext uri="{FF2B5EF4-FFF2-40B4-BE49-F238E27FC236}">
                <a16:creationId xmlns:a16="http://schemas.microsoft.com/office/drawing/2014/main" id="{005A3E2E-F141-4B26-8C97-93CECAEF8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0095" y="5330768"/>
            <a:ext cx="1365622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175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255</TotalTime>
  <Words>36</Words>
  <Application>Microsoft Office PowerPoint</Application>
  <PresentationFormat>Экран (4:3)</PresentationFormat>
  <Paragraphs>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23</cp:revision>
  <dcterms:created xsi:type="dcterms:W3CDTF">2025-03-12T13:15:00Z</dcterms:created>
  <dcterms:modified xsi:type="dcterms:W3CDTF">2025-03-13T15:09:13Z</dcterms:modified>
</cp:coreProperties>
</file>