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733256"/>
            <a:ext cx="3560440" cy="4320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: </a:t>
            </a:r>
            <a:r>
              <a:rPr lang="ru-RU" dirty="0" err="1" smtClean="0">
                <a:solidFill>
                  <a:schemeClr val="tx1"/>
                </a:solidFill>
              </a:rPr>
              <a:t>Чукаева</a:t>
            </a:r>
            <a:r>
              <a:rPr lang="ru-RU" dirty="0" smtClean="0">
                <a:solidFill>
                  <a:schemeClr val="tx1"/>
                </a:solidFill>
              </a:rPr>
              <a:t> С.П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84887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1044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Актуальность: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Воспитание любви и уважения к родному краю, природе является важнейшей составляющей нравственного воспитания. Чтобы воспитать хорошего гражданина, желающего оберегать и охранять природу, надо ее познать.</a:t>
            </a:r>
            <a:br>
              <a:rPr lang="ru-RU" sz="2200" dirty="0" smtClean="0"/>
            </a:br>
            <a:r>
              <a:rPr lang="ru-RU" sz="2200" dirty="0" smtClean="0"/>
              <a:t>Формирование понимания того, что человек – часть природы, он должен беречь, охранять и защищать ее, что в природе все взаимосвязано. Воспитание умения правильно вести себя в природе, беречь ее.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 smtClean="0"/>
              <a:t>Цели  проекта: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Воспитывать бережное, заботливое, ответственное отношение к зимующим птицам, формировать экологические знания о них.</a:t>
            </a:r>
            <a:br>
              <a:rPr lang="ru-RU" sz="2400" dirty="0" smtClean="0"/>
            </a:br>
            <a:r>
              <a:rPr lang="ru-RU" sz="2000" b="1" dirty="0" smtClean="0"/>
              <a:t>Задачи проекта: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1. расширить знания детей о зимующих птицах .</a:t>
            </a:r>
            <a:br>
              <a:rPr lang="ru-RU" sz="2000" dirty="0" smtClean="0"/>
            </a:br>
            <a:r>
              <a:rPr lang="ru-RU" sz="2000" dirty="0" smtClean="0"/>
              <a:t>ответственное отношение к миру природы. воспитывать желание помогать птицам в трудных зимних условиях; </a:t>
            </a:r>
            <a:br>
              <a:rPr lang="ru-RU" sz="2000" dirty="0" smtClean="0"/>
            </a:br>
            <a:r>
              <a:rPr lang="ru-RU" sz="2000" dirty="0" smtClean="0"/>
              <a:t>2. учить отражать в продуктивных видах деятельности свое отношение к миру природы.</a:t>
            </a:r>
            <a:br>
              <a:rPr lang="ru-RU" sz="2000" dirty="0" smtClean="0"/>
            </a:br>
            <a:r>
              <a:rPr lang="ru-RU" sz="2000" dirty="0" smtClean="0"/>
              <a:t>3. привлечь к изготовлению кормушек для птиц и их подкормке; учить родителей на личном примере показывать детям, как надо бережно относиться к природе, охранять и заботиться о ней.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18457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>1 этап Подготовительный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Постановка целей проекта, определение знаний, актуальности проекта; подбор методической литературы, наглядно-дидактического материала, художественной литературы, фотографий; организация развивающей среды.</a:t>
            </a:r>
            <a:br>
              <a:rPr lang="ru-RU" sz="2000" dirty="0" smtClean="0"/>
            </a:br>
            <a:r>
              <a:rPr lang="ru-RU" sz="2000" b="1" dirty="0" smtClean="0"/>
              <a:t>2 этап Практический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Познавательное развитие: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Занятие «У кормушки»</a:t>
            </a:r>
            <a:br>
              <a:rPr lang="ru-RU" sz="2000" dirty="0" smtClean="0"/>
            </a:br>
            <a:r>
              <a:rPr lang="ru-RU" sz="2000" dirty="0" smtClean="0"/>
              <a:t>2. Беседа «Покормите птиц зимой»</a:t>
            </a:r>
            <a:br>
              <a:rPr lang="ru-RU" sz="2000" dirty="0" smtClean="0"/>
            </a:br>
            <a:r>
              <a:rPr lang="ru-RU" sz="2000" dirty="0" smtClean="0"/>
              <a:t>3. Беседа «Зимующие птицы нашей области»</a:t>
            </a:r>
            <a:br>
              <a:rPr lang="ru-RU" sz="2000" dirty="0" smtClean="0"/>
            </a:br>
            <a:r>
              <a:rPr lang="ru-RU" sz="2000" dirty="0" smtClean="0"/>
              <a:t>4. Дидактические игры:</a:t>
            </a:r>
            <a:br>
              <a:rPr lang="ru-RU" sz="2000" dirty="0" smtClean="0"/>
            </a:br>
            <a:r>
              <a:rPr lang="ru-RU" sz="2000" dirty="0" smtClean="0"/>
              <a:t>«Счет птиц» Цель: закреплять умение детей согласовывать числительные с существительными.</a:t>
            </a:r>
            <a:br>
              <a:rPr lang="ru-RU" sz="2000" dirty="0" smtClean="0"/>
            </a:br>
            <a:r>
              <a:rPr lang="ru-RU" sz="2000" dirty="0" smtClean="0"/>
              <a:t>«Четвертый лишний» Цель: закреплять знания детей о зимующих птицах, их внешнем виде.</a:t>
            </a:r>
            <a:br>
              <a:rPr lang="ru-RU" sz="2000" dirty="0" smtClean="0"/>
            </a:br>
            <a:r>
              <a:rPr lang="ru-RU" sz="2000" dirty="0" smtClean="0"/>
              <a:t>5. Викторина «Кто больше знает о птицах»</a:t>
            </a:r>
            <a:br>
              <a:rPr lang="ru-RU" sz="2000" dirty="0" smtClean="0"/>
            </a:br>
            <a:r>
              <a:rPr lang="ru-RU" sz="2000" dirty="0" smtClean="0"/>
              <a:t>6. Рассматривание плаката «Зимующие птицы».</a:t>
            </a:r>
            <a:br>
              <a:rPr lang="ru-RU" sz="2000" dirty="0" smtClean="0"/>
            </a:br>
            <a:r>
              <a:rPr lang="ru-RU" sz="2000" dirty="0" smtClean="0"/>
              <a:t> 7. Рассматривание иллюстраций, фотографий на тему: «Птицы», «Птицы у кормушки».</a:t>
            </a:r>
            <a:br>
              <a:rPr lang="ru-RU" sz="2000" dirty="0" smtClean="0"/>
            </a:br>
            <a:r>
              <a:rPr lang="ru-RU" sz="1800" b="1" dirty="0" smtClean="0"/>
              <a:t> 3</a:t>
            </a:r>
            <a:r>
              <a:rPr lang="ru-RU" sz="2000" b="1" dirty="0" smtClean="0"/>
              <a:t>. этап Заключительный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Просмотр обобщающей презентации: «Птицы зимой.»</a:t>
            </a:r>
            <a:br>
              <a:rPr lang="ru-RU" sz="2000" dirty="0" smtClean="0"/>
            </a:br>
            <a:r>
              <a:rPr lang="ru-RU" sz="2000" dirty="0" smtClean="0"/>
              <a:t>Развешивание кормушек на участке. Кормление птиц в течении всей зимы.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40386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" y="260647"/>
            <a:ext cx="3851473" cy="34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98168"/>
            <a:ext cx="4608512" cy="305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1910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6632"/>
            <a:ext cx="36450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645024"/>
            <a:ext cx="460851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429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8400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861048"/>
            <a:ext cx="4008289" cy="27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8488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0679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06794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399593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56992"/>
            <a:ext cx="399593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Актуальность: Воспитание любви и уважения к родному краю, природе является важнейшей составляющей нравственного воспитания. Чтобы воспитать хорошего гражданина, желающего оберегать и охранять природу, надо ее познать. Формирование понимания того, что человек – часть природы, он должен беречь, охранять и защищать ее, что в природе все взаимосвязано. Воспитание умения правильно вести себя в природе, беречь ее.  Цели  проекта: Воспитывать бережное, заботливое, ответственное отношение к зимующим птицам, формировать экологические знания о них. Задачи проекта:  1. расширить знания детей о зимующих птицах . ответственное отношение к миру природы. воспитывать желание помогать птицам в трудных зимних условиях;  2. учить отражать в продуктивных видах деятельности свое отношение к миру природы. 3. привлечь к изготовлению кормушек для птиц и их подкормке; учить родителей на личном примере показывать детям, как надо бережно относиться к природе, охранять и заботиться о ней.</vt:lpstr>
      <vt:lpstr>1 этап Подготовительный Постановка целей проекта, определение знаний, актуальности проекта; подбор методической литературы, наглядно-дидактического материала, художественной литературы, фотографий; организация развивающей среды. 2 этап Практический Познавательное развитие: 1. Занятие «У кормушки» 2. Беседа «Покормите птиц зимой» 3. Беседа «Зимующие птицы нашей области» 4. Дидактические игры: «Счет птиц» Цель: закреплять умение детей согласовывать числительные с существительными. «Четвертый лишний» Цель: закреплять знания детей о зимующих птицах, их внешнем виде. 5. Викторина «Кто больше знает о птицах» 6. Рассматривание плаката «Зимующие птицы».  7. Рассматривание иллюстраций, фотографий на тему: «Птицы», «Птицы у кормушки».  3. этап Заключительный Просмотр обобщающей презентации: «Птицы зимой.» Развешивание кормушек на участке. Кормление птиц в течении всей зимы.    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User</cp:lastModifiedBy>
  <cp:revision>2</cp:revision>
  <dcterms:modified xsi:type="dcterms:W3CDTF">2025-11-23T12:30:32Z</dcterms:modified>
</cp:coreProperties>
</file>