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74" r:id="rId3"/>
    <p:sldId id="281" r:id="rId4"/>
    <p:sldId id="259" r:id="rId5"/>
    <p:sldId id="264" r:id="rId6"/>
    <p:sldId id="270" r:id="rId7"/>
    <p:sldId id="275" r:id="rId8"/>
    <p:sldId id="276" r:id="rId9"/>
    <p:sldId id="268" r:id="rId10"/>
    <p:sldId id="262" r:id="rId11"/>
    <p:sldId id="279" r:id="rId12"/>
    <p:sldId id="282" r:id="rId13"/>
    <p:sldId id="283" r:id="rId14"/>
    <p:sldId id="286" r:id="rId15"/>
    <p:sldId id="284" r:id="rId16"/>
    <p:sldId id="285" r:id="rId17"/>
    <p:sldId id="26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64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13.12.2023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07704" y="1412776"/>
            <a:ext cx="518457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МАДОУ детский сад № 51</a:t>
            </a:r>
          </a:p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Проект в старшей группе №6</a:t>
            </a:r>
          </a:p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«Зимующие птицы нашего края» 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75656" y="3645024"/>
            <a:ext cx="62350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Воспитатели:</a:t>
            </a:r>
          </a:p>
          <a:p>
            <a:pPr algn="r"/>
            <a:r>
              <a:rPr lang="ru-RU" dirty="0" smtClean="0"/>
              <a:t>Гончарова А.Н.</a:t>
            </a:r>
          </a:p>
          <a:p>
            <a:pPr algn="r"/>
            <a:r>
              <a:rPr lang="ru-RU" dirty="0" smtClean="0"/>
              <a:t>Жданова Н.В.</a:t>
            </a:r>
          </a:p>
          <a:p>
            <a:pPr algn="r"/>
            <a:endParaRPr lang="ru-RU" dirty="0"/>
          </a:p>
          <a:p>
            <a:pPr algn="ctr"/>
            <a:r>
              <a:rPr lang="ru-RU" dirty="0" smtClean="0"/>
              <a:t>Г. Улан-Удэ</a:t>
            </a:r>
          </a:p>
          <a:p>
            <a:pPr algn="ctr"/>
            <a:r>
              <a:rPr lang="ru-RU" dirty="0" smtClean="0"/>
              <a:t>2023 г.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428604"/>
            <a:ext cx="828680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Полученные результаты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 Сформированы элементарные представления о зимующих птицах.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 Сформированы представления о правильных способах взаимодействия с объектами природы.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 Развит интерес к наблюдению за объектами и явлениями природы.</a:t>
            </a:r>
          </a:p>
          <a:p>
            <a:pPr algn="just"/>
            <a:endParaRPr lang="ru-RU" sz="2000" b="1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Родители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 Повысился уровень экологической воспитанности родителей.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 Проводят с детьми наблюдения в природе и пресекают попытки жестокого обращения с объектами природы.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 Привлекают детей к совместному труду в природе, заботе о птицах.</a:t>
            </a:r>
          </a:p>
          <a:p>
            <a:pPr algn="just"/>
            <a:endParaRPr lang="ru-RU" sz="2000" b="1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 Ведут активную работу по экологическому воспитанию детей.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 Используют различные формы работы, интеграцию образовательных областей.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 Распространяют и обобщают опыт.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1052736"/>
            <a:ext cx="3610744" cy="1143000"/>
          </a:xfrm>
        </p:spPr>
        <p:txBody>
          <a:bodyPr/>
          <a:lstStyle/>
          <a:p>
            <a:r>
              <a:rPr lang="ru-RU" dirty="0" smtClean="0"/>
              <a:t>Рисование</a:t>
            </a:r>
            <a:endParaRPr lang="ru-RU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43" b="22020"/>
          <a:stretch/>
        </p:blipFill>
        <p:spPr bwMode="auto">
          <a:xfrm>
            <a:off x="539552" y="3789040"/>
            <a:ext cx="5852582" cy="2639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052736"/>
            <a:ext cx="4792663" cy="229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Покормите птиц зимой</a:t>
            </a:r>
            <a:endParaRPr lang="ru-RU" dirty="0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36912"/>
            <a:ext cx="4337248" cy="3252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988840"/>
            <a:ext cx="2889250" cy="4103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4218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Угощение для птиц</a:t>
            </a:r>
            <a:endParaRPr lang="ru-RU" dirty="0"/>
          </a:p>
        </p:txBody>
      </p:sp>
      <p:pic>
        <p:nvPicPr>
          <p:cNvPr id="819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7504" y="2386267"/>
            <a:ext cx="4608511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37331" y="2414310"/>
            <a:ext cx="4533734" cy="3400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5546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Изготовление постера «Покормите птиц зимой»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08" b="21061"/>
          <a:stretch/>
        </p:blipFill>
        <p:spPr bwMode="auto">
          <a:xfrm>
            <a:off x="2195736" y="2348880"/>
            <a:ext cx="4742383" cy="3467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09171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345" y="260648"/>
            <a:ext cx="82296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Подвижные игры на прогулке</a:t>
            </a:r>
            <a:endParaRPr lang="ru-RU" dirty="0"/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50" b="29788"/>
          <a:stretch/>
        </p:blipFill>
        <p:spPr bwMode="auto">
          <a:xfrm>
            <a:off x="683568" y="980728"/>
            <a:ext cx="5852582" cy="2513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13"/>
          <a:stretch/>
        </p:blipFill>
        <p:spPr bwMode="auto">
          <a:xfrm>
            <a:off x="3059832" y="3573016"/>
            <a:ext cx="5853113" cy="2825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76079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4114800" cy="137041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«Синица из бумаги»</a:t>
            </a:r>
            <a:endParaRPr lang="ru-RU" dirty="0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667" y="301221"/>
            <a:ext cx="3825627" cy="2319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577813"/>
            <a:ext cx="3562936" cy="3568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996952"/>
            <a:ext cx="3130029" cy="3134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24019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ds02.infourok.ru/uploads/ex/1216/0005f1fd-2831fc68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1700808"/>
            <a:ext cx="835292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холодное время года перед зимующими птицами встают жизненно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важные вопросы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как прокормиться. Доступной пищи становится значительно меньше,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 потребность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ней возрастает. Иногда естественный корм становится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практически недоступным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поэтому многие птицы не могут пережить зиму и погибают.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ходе образовательно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воспитательного процесса выявилось, что у детей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недостаточно развиты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знания о птицах родного края. Дети зачастую путают зимующих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перелётных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птиц. Также у детей недостаточно развито чувство заботы 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птицах. Следовательно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мы решили реализовать проект «Зимующие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птицы нашего края».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позволит расширить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углубить знания детей о птицах нашего края,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послужит формированию бережного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отношения к птицам, осознанию того, что необходимо ухаживать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 пернатыми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самое трудное для них время года. В совместной работе с родителями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мы должны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повышать экологическое сознание ребёнка, стимулируя его интерес 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помощи пернатым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друзьям, тем самым побуждая чувства ребёнка. Очень важно, чтобы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ребёнок мог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оценить поведение человека в природе, высказать своё суждение по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этой проблеме.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532440" cy="792088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Цель</a:t>
            </a:r>
            <a:r>
              <a:rPr lang="ru-RU" sz="2400" b="1" dirty="0"/>
              <a:t>:</a:t>
            </a:r>
            <a:r>
              <a:rPr lang="ru-RU" sz="2400" dirty="0"/>
              <a:t> Создание условий для формирования у детей  бережного, заботливого, ответственного отношения к зимующим птицам.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https://shareslide.ru/img/thumbs/ad276c9265c10ec901f33df784529b12-800x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Задачи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закрепить </a:t>
            </a:r>
            <a:r>
              <a:rPr lang="ru-RU" dirty="0"/>
              <a:t>знания детей о зимующих птицах, о роли человека в жизни зимующих птиц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 smtClean="0"/>
              <a:t>пополнить </a:t>
            </a:r>
            <a:r>
              <a:rPr lang="ru-RU" dirty="0"/>
              <a:t>развивающую среду по теме проекта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 smtClean="0"/>
              <a:t>развивать </a:t>
            </a:r>
            <a:r>
              <a:rPr lang="ru-RU" dirty="0"/>
              <a:t>интерес и любовь к родному краю в процессе экологического воспитания и умения отражать это в рисунке, лепке, аппликации, ручном труде</a:t>
            </a:r>
            <a:r>
              <a:rPr lang="ru-RU" dirty="0" smtClean="0"/>
              <a:t>.</a:t>
            </a:r>
          </a:p>
          <a:p>
            <a:r>
              <a:rPr lang="ru-RU" dirty="0"/>
              <a:t>воспитывать желание помогать птицам в трудное для них время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5463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559896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Тип проекта: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информационно-творческий.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Вид проекта: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групповой.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Продолжительность: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краткосрочный.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Участники: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педагоги, дети и родители старшей группы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 этап. Подготовительный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Постановка целей проекта, определение знаний, актуальности проекта; подбор методической литературы, наглядно-дидактического материала, художественной литературы, фотографий; организация развивающей среды.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Беседы с родителями о необходимости участия их в проекте, о серьезном отношении 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-образовательному процессу в ДОУ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428604"/>
            <a:ext cx="835824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 этап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Практический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Познавательное развитие: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1.НОД «Зимующие птицы»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2.Беседа «Зимующие и перелетные птицы»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3.Беседа «Что нужнее птице, тепло или пища?»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4.Беседа «Для чего кормушке крыша?»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5.Дидактические игры: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«Угадай по описанию» Цель: научить составлять описательный рассказ о предложенной птице, не показывая ее.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«Счет птиц» Цель: закреплять умение детей согласовывать числительные с существительными.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«Назови ласково» Цель: упражнять в словообразовании (синица-синичка, воробей-воробушек).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«Четвертый лишний» Цель: закреплять знания детей о зимующих птицах, их внешнем виде.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1472" y="857232"/>
            <a:ext cx="792961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</a:p>
          <a:p>
            <a:pPr algn="just"/>
            <a:endParaRPr lang="ru-RU" sz="28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1.Утренняя гимнастика.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2.Подвижные игры: «Вороны», «Птички в гнездышках сидят», «Совушка», «Воробьи и собачка», «Зимующие и перелетные птицы»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3.Пальчиковая гимнастика: «Сколько птиц к кормушке нашей прилетело», «Кормушка», «Сорока», «Птички прилетали», «Дятел».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 Ритмическое упражнение: «Снегири»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034" y="500042"/>
            <a:ext cx="814393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Художественно – эстетическое развитие: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Рисование « Снегирь на ветке» (акварель), «Синица» (карандаш), «Птичка – синичка» (гуашь)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Конструирование из бумаги «Синичка»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Раскраски «Зимующие птицы»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Ручной труд: изготовление постера, кормушек и угощения для птиц.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Исследовательская деятельность: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обследование и рассматривание перьев;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называть части тела;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окраску;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чем питаются;</a:t>
            </a: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ОБЖ: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Беседа «Чем кормить птиц?» 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«Как помочь птицам;»</a:t>
            </a:r>
          </a:p>
          <a:p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Чтение художественной литературы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В.Сухомлинский «Как синичка меня будит», О.Григорьева «Синица», Л.Воронкова «Птичьи кормушки», В.Звягина «Воробей»,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Т.Евдошенк</a:t>
            </a:r>
            <a:r>
              <a:rPr lang="ru-RU" dirty="0" err="1" smtClean="0"/>
              <a:t>о</a:t>
            </a:r>
            <a:r>
              <a:rPr lang="ru-RU" dirty="0" smtClean="0"/>
              <a:t> «Берегите птиц», Ю.Никонов «Зимние гости», М.Горький «</a:t>
            </a:r>
            <a:r>
              <a:rPr lang="ru-RU" dirty="0" err="1" smtClean="0"/>
              <a:t>Воробьишко</a:t>
            </a:r>
            <a:r>
              <a:rPr lang="ru-RU" dirty="0" smtClean="0"/>
              <a:t>»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34466" y="1412776"/>
            <a:ext cx="800105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1.Рассматривание плаката «Зимующие птицы».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2.Рассматривание иллюстраций, фотографий на тему: «Птицы», «Птицы у кормушки».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3.Чтение и обсуждение пословиц и поговорок о зимующих птицах.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4.Заучивание стихотворения А. Яшина «Покормите птиц зимой»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Составление описательного рассказа об одной из зимующих птиц,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6. Отгадывание загадок про зимующих птиц;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Деятельность на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прогулке: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Экскурсия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 площадкам детского сада 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Наблюдения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 птицами.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Использование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разных кормов;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Учет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количества птиц, их видов.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Труд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ежедневное кормление птиц; уборка сломанных веток на участке. 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692696"/>
            <a:ext cx="821537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Совместная работа с родителями: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Закреплять название зимующих птиц, нарисовать понравившуюся  птицу и подобрать информацию о ней для создания  альбома  о птицах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Посоветовать сходить на экскурсию в лес, парк.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этап Заключительный.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выставка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детских работ «Мир птиц глазами детей»;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создание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совместно с родителями альбома о зимующих птицах;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презентация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альбома 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оформление презентации проекта.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</TotalTime>
  <Words>597</Words>
  <Application>Microsoft Office PowerPoint</Application>
  <PresentationFormat>Экран (4:3)</PresentationFormat>
  <Paragraphs>104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Презентация PowerPoint</vt:lpstr>
      <vt:lpstr>Цель: Создание условий для формирования у детей  бережного, заботливого, ответственного отношения к зимующим птицам. </vt:lpstr>
      <vt:lpstr>Задачи: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Рисование</vt:lpstr>
      <vt:lpstr>Покормите птиц зимой</vt:lpstr>
      <vt:lpstr>Угощение для птиц</vt:lpstr>
      <vt:lpstr>Изготовление постера «Покормите птиц зимой»</vt:lpstr>
      <vt:lpstr>Подвижные игры на прогулке</vt:lpstr>
      <vt:lpstr>«Синица из бумаги»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Ches</dc:creator>
  <cp:lastModifiedBy>Дмитрий</cp:lastModifiedBy>
  <cp:revision>26</cp:revision>
  <dcterms:created xsi:type="dcterms:W3CDTF">2018-10-22T14:54:07Z</dcterms:created>
  <dcterms:modified xsi:type="dcterms:W3CDTF">2023-12-13T02:30:10Z</dcterms:modified>
</cp:coreProperties>
</file>