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81" r:id="rId4"/>
    <p:sldId id="259" r:id="rId5"/>
    <p:sldId id="264" r:id="rId6"/>
    <p:sldId id="270" r:id="rId7"/>
    <p:sldId id="275" r:id="rId8"/>
    <p:sldId id="276" r:id="rId9"/>
    <p:sldId id="268" r:id="rId10"/>
    <p:sldId id="262" r:id="rId11"/>
    <p:sldId id="279" r:id="rId12"/>
    <p:sldId id="282" r:id="rId13"/>
    <p:sldId id="283" r:id="rId14"/>
    <p:sldId id="286" r:id="rId15"/>
    <p:sldId id="284" r:id="rId16"/>
    <p:sldId id="28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412776"/>
            <a:ext cx="51845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детский сад № 51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 в старшей группе №6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«Зимующие птицы нашего края»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645024"/>
            <a:ext cx="6235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Воспитатели:</a:t>
            </a:r>
          </a:p>
          <a:p>
            <a:pPr algn="r"/>
            <a:r>
              <a:rPr lang="ru-RU" dirty="0" smtClean="0"/>
              <a:t>Гончарова А.Н.</a:t>
            </a:r>
          </a:p>
          <a:p>
            <a:pPr algn="r"/>
            <a:r>
              <a:rPr lang="ru-RU" dirty="0" smtClean="0"/>
              <a:t>Жданова Н.В.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Г. Улан-Удэ</a:t>
            </a:r>
          </a:p>
          <a:p>
            <a:pPr algn="ctr"/>
            <a:r>
              <a:rPr lang="ru-RU" dirty="0" smtClean="0"/>
              <a:t>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Полученные результаты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Сформированы элементарные представления о зимующих птицах.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Сформированы представления о правильных способах взаимодействия с объектами природы.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Развит интерес к наблюдению за объектами и явлениями природы.</a:t>
            </a:r>
          </a:p>
          <a:p>
            <a:pPr algn="just"/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Повысился уровень экологической воспитанности родителей.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Проводят с детьми наблюдения в природе и пресекают попытки жестокого обращения с объектами природы.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Привлекают детей к совместному труду в природе, заботе о птицах.</a:t>
            </a:r>
          </a:p>
          <a:p>
            <a:pPr algn="just"/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Ведут активную работу по экологическому воспитанию детей.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Используют различные формы работы, интеграцию образовательных областей.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Распространяют и обобщают опыт.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610744" cy="1143000"/>
          </a:xfrm>
        </p:spPr>
        <p:txBody>
          <a:bodyPr/>
          <a:lstStyle/>
          <a:p>
            <a:r>
              <a:rPr lang="ru-RU" dirty="0" smtClean="0"/>
              <a:t>Рисование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 b="22020"/>
          <a:stretch/>
        </p:blipFill>
        <p:spPr bwMode="auto">
          <a:xfrm>
            <a:off x="539552" y="3789040"/>
            <a:ext cx="5852582" cy="263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7926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Покормите птиц зимой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4337248" cy="32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8892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21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Угощение для птиц</a:t>
            </a:r>
            <a:endParaRPr lang="ru-RU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504" y="2386267"/>
            <a:ext cx="46085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7331" y="2414310"/>
            <a:ext cx="4533734" cy="34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4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постера «Покормите птиц зимой»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8" b="21061"/>
          <a:stretch/>
        </p:blipFill>
        <p:spPr bwMode="auto">
          <a:xfrm>
            <a:off x="2195736" y="2348880"/>
            <a:ext cx="4742383" cy="346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1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345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Подвижные игры на прогулке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 b="29788"/>
          <a:stretch/>
        </p:blipFill>
        <p:spPr bwMode="auto">
          <a:xfrm>
            <a:off x="683568" y="980728"/>
            <a:ext cx="5852582" cy="25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3"/>
          <a:stretch/>
        </p:blipFill>
        <p:spPr bwMode="auto">
          <a:xfrm>
            <a:off x="3059832" y="3573016"/>
            <a:ext cx="5853113" cy="28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60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41148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«Синица из бумаги»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67" y="301221"/>
            <a:ext cx="3825627" cy="231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7813"/>
            <a:ext cx="3562936" cy="356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30029" cy="313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40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1216/0005f1fd-2831fc6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700808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холодное время года перед зимующими птицами встают жизненно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важные вопросы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как прокормиться. Доступной пищи становится значительно меньше,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потребность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ней возрастает. Иногда естественный корм становится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 недоступным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поэтому многие птицы не могут пережить зиму и погибают.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образовательно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воспитательного процесса выявилось, что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 развиты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о птицах родного края. Дети зачастую путают зимующих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перелётных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птиц. Также у детей недостаточно развито чувство заботы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птицах. Следовательно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мы решили реализовать проект «Зимующие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нашего края».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позволит расширить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углубить знания детей о птицах нашего края,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послужит формированию бережного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 к птицам, осознанию того, что необходимо ухаживать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пернатыми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самое трудное для них время года. В совместной работе с родителями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повышать экологическое сознание ребёнка, стимулируя его интерес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 пернатым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друзьям, тем самым побуждая чувства ребёнка. Очень важно,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мог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оценить поведение человека в природе, высказать своё суждение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проблеме.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532440" cy="7920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Создание условий для формирования у детей  бережного, заботливого, ответственного отношения к зимующим птицам.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shareslide.ru/img/thumbs/ad276c9265c10ec901f33df784529b12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закрепить </a:t>
            </a:r>
            <a:r>
              <a:rPr lang="ru-RU" dirty="0"/>
              <a:t>знания детей о зимующих птицах, о роли человека в жизни зимующих птиц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пополнить </a:t>
            </a:r>
            <a:r>
              <a:rPr lang="ru-RU" dirty="0"/>
              <a:t>развивающую среду по теме проекта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развивать </a:t>
            </a:r>
            <a:r>
              <a:rPr lang="ru-RU" dirty="0"/>
              <a:t>интерес и любовь к родному краю в процессе экологического воспитания и умения отражать это в рисунке, лепке, аппликации, ручном труде</a:t>
            </a:r>
            <a:r>
              <a:rPr lang="ru-RU" dirty="0" smtClean="0"/>
              <a:t>.</a:t>
            </a:r>
          </a:p>
          <a:p>
            <a:r>
              <a:rPr lang="ru-RU" dirty="0"/>
              <a:t>воспитывать желание помогать птицам в трудное для них время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46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краткосрочный.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педагоги, дети и родители старшей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этап. Подготовительный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целей проекта, определение знаний, актуальности проекта; подбор методической литературы, наглядно-дидактического материала, художественной литературы, фотографий; организация развивающей среды.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Беседы с родителями о необходимости участия их в проекте, о серьезном отношении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-образовательному процессу в 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1.НОД «Зимующие птицы»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2.Беседа «Зимующие и перелетные птицы»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3.Беседа «Что нужнее птице, тепло или пища?»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4.Беседа «Для чего кормушке крыша?»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5.Дидактические игры: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«Угадай по описанию» Цель: научить составлять описательный рассказ о предложенной птице, не показывая ее.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«Счет птиц» Цель: закреплять умение детей согласовывать числительные с существительными.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«Назови ласково» Цель: упражнять в словообразовании (синица-синичка, воробей-воробушек).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«Четвертый лишний» Цель: закреплять знания детей о зимующих птицах, их внешнем виде.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857232"/>
            <a:ext cx="7929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just"/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1.Утренняя гимнастика.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2.Подвижные игры: «Вороны», «Птички в гнездышках сидят», «Совушка», «Воробьи и собачка», «Зимующие и перелетные птицы»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3.Пальчиковая гимнастика: «Сколько птиц к кормушке нашей прилетело», «Кормушка», «Сорока», «Птички прилетали», «Дятел».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Ритмическое упражнение: «Снегири»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« Снегирь на ветке» (акварель), «Синица» (карандаш), «Птичка – синичка» (гуашь)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Конструирование из бумаги «Синичка»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Раскраски «Зимующие птицы»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Ручной труд: изготовление постера, кормушек и угощения для птиц.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обследование и рассматривание перьев;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называть части тела;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окраску;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чем питаются;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ОБЖ: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«Чем кормить птиц?»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помочь птицам;»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В.Сухомлинский «Как синичка меня будит», О.Григорьева «Синица», Л.Воронкова «Птичьи кормушки», В.Звягина «Воробей»,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Т.Евдошенк</a:t>
            </a:r>
            <a:r>
              <a:rPr lang="ru-RU" dirty="0" err="1" smtClean="0"/>
              <a:t>о</a:t>
            </a:r>
            <a:r>
              <a:rPr lang="ru-RU" dirty="0" smtClean="0"/>
              <a:t> «Берегите птиц», Ю.Никонов «Зимние гости», М.Горький «</a:t>
            </a:r>
            <a:r>
              <a:rPr lang="ru-RU" dirty="0" err="1" smtClean="0"/>
              <a:t>Воробьишко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466" y="1412776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1.Рассматривание плаката «Зимующие птицы».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2.Рассматривание иллюстраций, фотографий на тему: «Птицы», «Птицы у кормушки».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3.Чтение и обсуждение пословиц и поговорок о зимующих птицах.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4.Заучивание стихотворения А. Яшина «Покормите птиц зимой»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Составление описательного рассказа об одной из зимующих птиц,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Отгадывание загадок про зимующих птиц;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Деятельность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прогулке: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Экскурсия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площадкам детского сада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Наблюдения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птицами.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Использование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разных кормов;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Учет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количества птиц, их видов.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Труд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ежедневное кормление птиц; уборка сломанных веток на участке.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2696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Совместная работа с родителями: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название зимующих птиц, нарисовать понравившуюся  птицу и подобрать информацию о ней для создания  альбома  о птицах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Посоветовать сходить на экскурсию в лес, парк.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этап Заключительный.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выставка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детских работ «Мир птиц глазами детей»;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совместно с родителями альбома о зимующих птицах;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альбома 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оформление презентации проекта.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597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Цель: Создание условий для формирования у детей  бережного, заботливого, ответственного отношения к зимующим птицам. 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</vt:lpstr>
      <vt:lpstr>Покормите птиц зимой</vt:lpstr>
      <vt:lpstr>Угощение для птиц</vt:lpstr>
      <vt:lpstr>Изготовление постера «Покормите птиц зимой»</vt:lpstr>
      <vt:lpstr>Подвижные игры на прогулке</vt:lpstr>
      <vt:lpstr>«Синица из бумаги»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Ches</dc:creator>
  <cp:lastModifiedBy>Дмитрий</cp:lastModifiedBy>
  <cp:revision>26</cp:revision>
  <dcterms:created xsi:type="dcterms:W3CDTF">2018-10-22T14:54:07Z</dcterms:created>
  <dcterms:modified xsi:type="dcterms:W3CDTF">2023-12-13T02:30:10Z</dcterms:modified>
</cp:coreProperties>
</file>