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5" r:id="rId5"/>
    <p:sldId id="270" r:id="rId6"/>
    <p:sldId id="289" r:id="rId7"/>
    <p:sldId id="269" r:id="rId8"/>
    <p:sldId id="290" r:id="rId9"/>
    <p:sldId id="267" r:id="rId10"/>
    <p:sldId id="266" r:id="rId11"/>
    <p:sldId id="271" r:id="rId12"/>
    <p:sldId id="272" r:id="rId13"/>
    <p:sldId id="268" r:id="rId14"/>
    <p:sldId id="292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1" autoAdjust="0"/>
    <p:restoredTop sz="94660"/>
  </p:normalViewPr>
  <p:slideViewPr>
    <p:cSldViewPr>
      <p:cViewPr varScale="1">
        <p:scale>
          <a:sx n="111" d="100"/>
          <a:sy n="111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tlanasemenova-79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xCrXDGAqBT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2.wdp"/><Relationship Id="rId5" Type="http://schemas.openxmlformats.org/officeDocument/2006/relationships/image" Target="../media/image14.jpe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14.wdp"/><Relationship Id="rId5" Type="http://schemas.openxmlformats.org/officeDocument/2006/relationships/image" Target="../media/image16.jpeg"/><Relationship Id="rId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5" Type="http://schemas.openxmlformats.org/officeDocument/2006/relationships/image" Target="../media/image8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8.wdp"/><Relationship Id="rId5" Type="http://schemas.openxmlformats.org/officeDocument/2006/relationships/image" Target="../media/image10.jpe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10.wdp"/><Relationship Id="rId5" Type="http://schemas.openxmlformats.org/officeDocument/2006/relationships/image" Target="../media/image12.jpe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hkolnie.ru/pars_docs/refs/48/47938/47938_html_85e8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1785926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4500570"/>
            <a:ext cx="392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620688"/>
            <a:ext cx="77768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Всероссийский (с международным участием)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Фестиваль лучших педагогических арт - практик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«Первые шаги в мир искусства»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628800"/>
            <a:ext cx="770485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«АРТ – МЕТОДИКА ЗНАКОМСТВА ДЕТЕЙ РАННЕГО ВОЗРАСТА С УСТНЫМ НАРОДНЫМ ТВОРЧЕСТВОМ»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Разработана на основе арт - методики  Л. В. Суздальцевой «Фольклор нас учит говорить»  и методического пособия И.А. Лыковой «Приобщение малышей к народной культуре»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Республика Бурятия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670009, г. Улан-Удэ, ул. Гастелло 8А.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 детский сад № 51 г. Улан-Удэ комбинированного вида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первой младшей группы, возраст 2-3 года</a:t>
            </a:r>
          </a:p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Семенова Светлана Константиновна, </a:t>
            </a:r>
          </a:p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 проекта </a:t>
            </a:r>
          </a:p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89246552043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svetlanasemenova-79@mail.ru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u="sng" dirty="0" smtClean="0">
                <a:hlinkClick r:id="rId4"/>
              </a:rPr>
              <a:t>Ссылка на занятие </a:t>
            </a:r>
            <a:r>
              <a:rPr lang="en-US" u="sng" dirty="0" smtClean="0">
                <a:hlinkClick r:id="rId4"/>
              </a:rPr>
              <a:t>https</a:t>
            </a:r>
            <a:r>
              <a:rPr lang="en-US" u="sng" dirty="0">
                <a:hlinkClick r:id="rId4"/>
              </a:rPr>
              <a:t>://youtu.be/xCrXDGAqBTk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oozel.ru/gallery/images/1843640_detskii-fon-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3504" y="1785926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 </a:t>
            </a:r>
            <a:endParaRPr lang="ru-RU" sz="2400" b="1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71800" y="116632"/>
            <a:ext cx="4330824" cy="12289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Индивидуальная работа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IMG-77cdbf22f704a9b681f3b46cf7a0787e-V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54022"/>
            <a:ext cx="4427984" cy="590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IMG-d5afe345e809c6eec8e576bf7cdab3b1-V.jp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0052" y="1052737"/>
            <a:ext cx="4353948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oozel.ru/gallery/images/1843640_detskii-fon-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ИЗГОТОВЛЕНИЕ КУКЛЫ ПЕЛЕНАШКИ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sk\Desktop\Новая папка\IMG-05061075f3c3ea3d622862a035bf6fed-V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22858"/>
          <a:stretch/>
        </p:blipFill>
        <p:spPr bwMode="auto">
          <a:xfrm>
            <a:off x="-33711" y="1500928"/>
            <a:ext cx="4749727" cy="4217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sk\Desktop\Новая папка\IMG-687973cbdcdb31b6f5c9f73c4beb1785-V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b="16314"/>
          <a:stretch/>
        </p:blipFill>
        <p:spPr bwMode="auto">
          <a:xfrm>
            <a:off x="4581348" y="1340768"/>
            <a:ext cx="4596252" cy="473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oozel.ru/gallery/images/1843640_detskii-fon-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35" y="260648"/>
            <a:ext cx="6358530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oozel.ru/gallery/images/1843640_detskii-fon-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Перспективы дальнейшего развития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Накопление и обобщения опыта работы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Пополнение  методического и дидактического материала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Продолжать работу по обустройству русской избы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Продолжать работу с детьми 2-3 лет по ознакомлению с  устным народным творчеством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Продолжать работу с родителями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Организовать развлечения  и праздники с использованием малых форм фольклора («Рождество», «Масленица», «Пасха и др.)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«Русские гуляния» итоговое  мероприятие совместно с родителями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oozel.ru/gallery/images/1843640_detskii-fon-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12684" y="274638"/>
            <a:ext cx="4523812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Кадровое обеспечение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 descr="G:\КУРСЫ  теремок\Теремок.jpg"/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r="994" b="3846"/>
          <a:stretch/>
        </p:blipFill>
        <p:spPr bwMode="auto">
          <a:xfrm>
            <a:off x="-2234" y="0"/>
            <a:ext cx="4514917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Объект 9" descr="C:\Users\Красная Шапочка\Desktop\КУРСЫ  теремок\СЕМЕНОВА СК 001.jpg"/>
          <p:cNvPicPr>
            <a:picLocks noGrp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b="5228"/>
          <a:stretch/>
        </p:blipFill>
        <p:spPr bwMode="auto">
          <a:xfrm>
            <a:off x="4529192" y="1196752"/>
            <a:ext cx="4614808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5"/>
            <a:ext cx="4512684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1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oozel.ru/gallery/images/1843640_detskii-fon-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k\Desktop\Новая папка\20180215_11372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r="821" b="12012"/>
          <a:stretch/>
        </p:blipFill>
        <p:spPr bwMode="auto">
          <a:xfrm>
            <a:off x="2267744" y="1268760"/>
            <a:ext cx="4213610" cy="536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oozel.ru/gallery/images/1843640_detskii-fon-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32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707904" y="2492896"/>
            <a:ext cx="1811297" cy="167874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Знакомство детей с  устным народным творчеством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2713" y="426028"/>
            <a:ext cx="14478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Волонтерство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1835671"/>
            <a:ext cx="1447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Работа с родителями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4527" y="3455414"/>
            <a:ext cx="14478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Предметно-развивающая среда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78348" y="4941168"/>
            <a:ext cx="14478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Методическое обеспечение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32040" y="4941168"/>
            <a:ext cx="14478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Кадровое обеспечение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85116" y="3436332"/>
            <a:ext cx="14478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Материально-техническое обеспечение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33300" y="1835671"/>
            <a:ext cx="14478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Социальное партнерство</a:t>
            </a:r>
          </a:p>
        </p:txBody>
      </p:sp>
      <p:sp>
        <p:nvSpPr>
          <p:cNvPr id="2" name="Стрелка вверх 1"/>
          <p:cNvSpPr/>
          <p:nvPr/>
        </p:nvSpPr>
        <p:spPr>
          <a:xfrm rot="10800000">
            <a:off x="4451865" y="1677076"/>
            <a:ext cx="333140" cy="5075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4681799">
            <a:off x="5653237" y="2075391"/>
            <a:ext cx="333140" cy="507516"/>
          </a:xfrm>
          <a:prstGeom prst="upArrow">
            <a:avLst>
              <a:gd name="adj1" fmla="val 50000"/>
              <a:gd name="adj2" fmla="val 26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2159136">
            <a:off x="3698906" y="4221088"/>
            <a:ext cx="333140" cy="5075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19102820">
            <a:off x="5388673" y="4218218"/>
            <a:ext cx="333140" cy="5075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6305378">
            <a:off x="3161182" y="2150851"/>
            <a:ext cx="333140" cy="5075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4046614">
            <a:off x="3137436" y="3395068"/>
            <a:ext cx="333140" cy="5075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17427983">
            <a:off x="5953842" y="3201656"/>
            <a:ext cx="333140" cy="5075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oozel.ru/gallery/images/1843640_detskii-fon-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Устное народное творчество используется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период адаптации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режимных моментах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прогулке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Непосредственно-образовательной деятельности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игре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свободной деятельности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oozel.ru/gallery/images/1843640_detskii-fon-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500043"/>
            <a:ext cx="71745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357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571604" y="620688"/>
            <a:ext cx="6456780" cy="56166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Методы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приемы работы с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Словесные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Чтение художественных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Беседы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прочитанному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Заучивание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наизусть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Практические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Игры-драматизации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Дидактические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Элементы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 (лепка, рисование, аппликация)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Театрализованная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Наглядные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Показ иллюстраций, картинок,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Просмотр видеороликов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мультфильмов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Оформление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выставок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Использование разных видов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oozel.ru/gallery/images/1843640_detskii-fon-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3857" y="571480"/>
            <a:ext cx="7250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усвоения детьми 2-3 лет форм устного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творчества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Первичное понимание материала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Выполнение синтетических и аналитических упражнений на ограниченном фольклорном материале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Заучивание или повторение текстов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Последующее использование усвоенного фольклорного материала в игровой и речевой деятельности, режимных моментах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oozel.ru/gallery/images/1843640_detskii-fon-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57148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Предметно-пространственная среда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20211227_11054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5" y="4487923"/>
            <a:ext cx="3416007" cy="235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Текст 17"/>
          <p:cNvSpPr>
            <a:spLocks noGrp="1"/>
          </p:cNvSpPr>
          <p:nvPr>
            <p:ph type="body" sz="half" idx="2"/>
          </p:nvPr>
        </p:nvSpPr>
        <p:spPr>
          <a:xfrm>
            <a:off x="457201" y="1528011"/>
            <a:ext cx="2674640" cy="45981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Русская изба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20211227_110519.jpg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2060848"/>
            <a:ext cx="3312368" cy="243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sk\Desktop\Новая папка\20211224_1559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2167423" y="2584515"/>
            <a:ext cx="5638735" cy="283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sk\Desktop\Новая папка\20211224_15542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4939694" y="2651083"/>
            <a:ext cx="5670820" cy="273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oozel.ru/gallery/images/1843640_detskii-fon-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78688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580112" y="273050"/>
            <a:ext cx="3240360" cy="113972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Фольклор в играх детей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sk\Desktop\Новая папка\IMG-25597dbc7c1612184cc295e35970487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" y="44623"/>
            <a:ext cx="5940153" cy="4561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12" descr="20211227_104405.jpg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6995"/>
          <a:stretch/>
        </p:blipFill>
        <p:spPr>
          <a:xfrm>
            <a:off x="3995936" y="3356992"/>
            <a:ext cx="5148064" cy="409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oozel.ru/gallery/images/1843640_detskii-fon-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63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14291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           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чемоданчик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sk\Desktop\Новая папка\20211227_10541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7957" r="12273" b="5644"/>
          <a:stretch/>
        </p:blipFill>
        <p:spPr bwMode="auto">
          <a:xfrm rot="5400000">
            <a:off x="4712140" y="-284155"/>
            <a:ext cx="4147703" cy="471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20211227_104651.jpg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302" r="14793"/>
          <a:stretch/>
        </p:blipFill>
        <p:spPr>
          <a:xfrm rot="5400000">
            <a:off x="-456591" y="1869367"/>
            <a:ext cx="5427454" cy="4514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oozel.ru/gallery/images/1843640_detskii-fon-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3" y="92867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</a:t>
            </a:r>
            <a:endParaRPr lang="ru-RU" sz="2400" b="1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0" y="273050"/>
            <a:ext cx="4320480" cy="779686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волонтеров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sk\Desktop\Новая папка\IMG-932a9a72aafc27b9bb50df89b6cf5156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03848" y="1745432"/>
            <a:ext cx="594015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sk\Desktop\Новая папка\IMG-eff41b91da9ee702b23aea2013d1268a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8038" b="4754"/>
          <a:stretch/>
        </p:blipFill>
        <p:spPr bwMode="auto">
          <a:xfrm>
            <a:off x="4225" y="0"/>
            <a:ext cx="4423759" cy="4486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720</TotalTime>
  <Words>192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Устное народное творчество используется</vt:lpstr>
      <vt:lpstr>Презентация PowerPoint</vt:lpstr>
      <vt:lpstr>Презентация PowerPoint</vt:lpstr>
      <vt:lpstr>Презентация PowerPoint</vt:lpstr>
      <vt:lpstr>Фольклор в играх детей</vt:lpstr>
      <vt:lpstr>Волшебный чемоданчик</vt:lpstr>
      <vt:lpstr>Работа  волонтеров</vt:lpstr>
      <vt:lpstr>Индивидуальная работа</vt:lpstr>
      <vt:lpstr>РАБОТА С РОДИТЕЛЯМИ ИЗГОТОВЛЕНИЕ КУКЛЫ ПЕЛЕНАШКИ</vt:lpstr>
      <vt:lpstr>Презентация PowerPoint</vt:lpstr>
      <vt:lpstr>Перспективы дальнейшего развития </vt:lpstr>
      <vt:lpstr>Кадровое обеспечение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Красная Шапочка</cp:lastModifiedBy>
  <cp:revision>84</cp:revision>
  <dcterms:created xsi:type="dcterms:W3CDTF">2018-11-03T10:25:51Z</dcterms:created>
  <dcterms:modified xsi:type="dcterms:W3CDTF">2021-12-29T09:13:03Z</dcterms:modified>
</cp:coreProperties>
</file>