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1"/>
  </p:sldMasterIdLst>
  <p:sldIdLst>
    <p:sldId id="280" r:id="rId2"/>
    <p:sldId id="283" r:id="rId3"/>
    <p:sldId id="282" r:id="rId4"/>
    <p:sldId id="281" r:id="rId5"/>
    <p:sldId id="287" r:id="rId6"/>
    <p:sldId id="285" r:id="rId7"/>
    <p:sldId id="295" r:id="rId8"/>
    <p:sldId id="288" r:id="rId9"/>
    <p:sldId id="294" r:id="rId10"/>
    <p:sldId id="289" r:id="rId11"/>
    <p:sldId id="290" r:id="rId12"/>
    <p:sldId id="297" r:id="rId13"/>
    <p:sldId id="293" r:id="rId14"/>
    <p:sldId id="296" r:id="rId15"/>
    <p:sldId id="291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5007" autoAdjust="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15616" y="692696"/>
            <a:ext cx="7488832" cy="2160240"/>
          </a:xfrm>
        </p:spPr>
        <p:txBody>
          <a:bodyPr>
            <a:normAutofit/>
          </a:bodyPr>
          <a:lstStyle/>
          <a:p>
            <a:pPr algn="ctr"/>
            <a:r>
              <a:rPr lang="ru-RU" sz="2200" cap="none" dirty="0" smtClean="0">
                <a:latin typeface="Times New Roman" pitchFamily="18" charset="0"/>
                <a:cs typeface="Times New Roman" pitchFamily="18" charset="0"/>
              </a:rPr>
              <a:t>МАДОУ детский сад №51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cap="none" dirty="0"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Проект в средней группе №6</a:t>
            </a:r>
            <a:br>
              <a:rPr lang="ru-RU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«Дымковская игрушка»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15616" y="4437112"/>
            <a:ext cx="7560841" cy="2088232"/>
          </a:xfrm>
        </p:spPr>
        <p:txBody>
          <a:bodyPr>
            <a:normAutofit/>
          </a:bodyPr>
          <a:lstStyle/>
          <a:p>
            <a:pPr algn="r"/>
            <a:r>
              <a:rPr lang="ru-RU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Выполнили:</a:t>
            </a:r>
          </a:p>
          <a:p>
            <a:pPr algn="r"/>
            <a:r>
              <a:rPr lang="ru-RU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Гончарова А.Н.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Жданова Н.В.</a:t>
            </a:r>
            <a:endParaRPr lang="ru-RU" cap="non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Улан-Удэ</a:t>
            </a:r>
          </a:p>
          <a:p>
            <a:pPr algn="ctr"/>
            <a:r>
              <a:rPr lang="ru-RU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 г.</a:t>
            </a:r>
            <a:endParaRPr lang="ru-RU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000688"/>
            <a:ext cx="4392488" cy="1541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331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808" cy="1066130"/>
          </a:xfrm>
        </p:spPr>
        <p:txBody>
          <a:bodyPr/>
          <a:lstStyle/>
          <a:p>
            <a:pPr algn="ctr"/>
            <a:r>
              <a:rPr lang="ru-RU" dirty="0" smtClean="0"/>
              <a:t>«Дымковская игрушка. Конь»</a:t>
            </a:r>
            <a:endParaRPr lang="ru-RU" dirty="0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39752" y="1572940"/>
            <a:ext cx="2404864" cy="240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88640"/>
            <a:ext cx="3073400" cy="276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140968"/>
            <a:ext cx="3103563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49080"/>
            <a:ext cx="4536504" cy="2605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1689100" cy="2109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3365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2952328" cy="1800200"/>
          </a:xfrm>
        </p:spPr>
        <p:txBody>
          <a:bodyPr>
            <a:normAutofit/>
          </a:bodyPr>
          <a:lstStyle/>
          <a:p>
            <a:r>
              <a:rPr lang="ru-RU" dirty="0" smtClean="0"/>
              <a:t>Рисование «Дымковская барыня»</a:t>
            </a:r>
            <a:endParaRPr lang="ru-RU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45024"/>
            <a:ext cx="6346825" cy="29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64087" y="188640"/>
            <a:ext cx="3321869" cy="332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88640"/>
            <a:ext cx="1914525" cy="316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428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Лепка из соленого теста</a:t>
            </a:r>
            <a:endParaRPr lang="ru-RU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48"/>
          <a:stretch/>
        </p:blipFill>
        <p:spPr bwMode="auto">
          <a:xfrm>
            <a:off x="611560" y="2348880"/>
            <a:ext cx="3655218" cy="3862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3651250" cy="35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5996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10744" cy="128215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Раскрашивание фигурок из соленого теста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73513"/>
            <a:ext cx="2692896" cy="26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8744" y="3284984"/>
            <a:ext cx="5145757" cy="3083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60648"/>
            <a:ext cx="3678485" cy="2759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5701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9484" y="548680"/>
            <a:ext cx="7467600" cy="652934"/>
          </a:xfrm>
        </p:spPr>
        <p:txBody>
          <a:bodyPr/>
          <a:lstStyle/>
          <a:p>
            <a:pPr algn="ctr"/>
            <a:r>
              <a:rPr lang="ru-RU" dirty="0" smtClean="0"/>
              <a:t>Разрезные картинки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3655218" cy="487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34" y="1628800"/>
            <a:ext cx="3651250" cy="487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8721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Выставка работ «Дымковская игрушка»</a:t>
            </a:r>
            <a:endParaRPr lang="ru-RU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99" b="16905"/>
          <a:stretch/>
        </p:blipFill>
        <p:spPr bwMode="auto">
          <a:xfrm>
            <a:off x="842119" y="908720"/>
            <a:ext cx="7467600" cy="2481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510136"/>
            <a:ext cx="6632575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6905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1700808"/>
            <a:ext cx="6517482" cy="2509213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330" y="692696"/>
            <a:ext cx="7772870" cy="5400599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Актуальность:</a:t>
            </a:r>
          </a:p>
          <a:p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Развитие гармоничной творческой личности сложно представить без участия искусства. При этом роль декоративно - прикладного народного творчества переоценить невозможно. Оно не только оказывает благотворное влияние на личность ребенка, раскрывает его творческий потенциал, развивает его интеллект, но и рассказывает об истории народа и его традициях. В наше время самой актуальной темой является, научить детей доброте, терпению, умению сопереживать, помогать другим людям. Перспективный путь – воспитывать наших детей на русских народных традициях, на истории нашего народа. А для этого нет лучшего пути, чем знакомство детей с народными промыслами России, мастерством народных умельцев, русским фольклором. Это позволяет детям почувствовать себя частью великого русского народа, ощутить гордость за свою страну, богатую славными традициями. Знакомство с народным промыслом, изготовление игрушек, игры с поделками расширят кругозор детей, приобщат их к изобразительному искусству, помогут развить интерес детей к традициям и истории русского народа.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56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24936" cy="1226306"/>
          </a:xfrm>
        </p:spPr>
        <p:txBody>
          <a:bodyPr>
            <a:noAutofit/>
          </a:bodyPr>
          <a:lstStyle/>
          <a:p>
            <a:r>
              <a:rPr lang="ru-RU" sz="20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проекта: </a:t>
            </a:r>
            <a:r>
              <a:rPr lang="ru-RU" sz="2000" cap="none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и развитие основ духовно-нравственной культуры детей посредством ознакомления с народными промыслами - дымковской игрушкой, росписью</a:t>
            </a:r>
            <a:r>
              <a:rPr lang="ru-RU" sz="2000" cap="none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628800"/>
            <a:ext cx="8280920" cy="4752527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cap="none" dirty="0" smtClean="0">
                <a:latin typeface="Times New Roman" pitchFamily="18" charset="0"/>
                <a:cs typeface="Times New Roman" pitchFamily="18" charset="0"/>
              </a:rPr>
              <a:t>Тип проекта: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познавательно-творческий.</a:t>
            </a:r>
            <a:endParaRPr lang="ru-RU" cap="non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cap="none" dirty="0">
                <a:latin typeface="Times New Roman" pitchFamily="18" charset="0"/>
                <a:cs typeface="Times New Roman" pitchFamily="18" charset="0"/>
              </a:rPr>
              <a:t>Участники проекта: 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дети  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средней группы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, воспитатели, 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родители.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cap="none" dirty="0">
                <a:latin typeface="Times New Roman" pitchFamily="18" charset="0"/>
                <a:cs typeface="Times New Roman" pitchFamily="18" charset="0"/>
              </a:rPr>
              <a:t>По времени проведения: </a:t>
            </a: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краткосрочный.</a:t>
            </a:r>
          </a:p>
          <a:p>
            <a:pPr marL="0" indent="0">
              <a:spcBef>
                <a:spcPts val="0"/>
              </a:spcBef>
              <a:buNone/>
            </a:pPr>
            <a:endParaRPr lang="ru-RU" cap="non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u="sng" cap="none" dirty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Познакомить с дымковской игрушкой, с элементами дымковской росписи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- Формировать навык использования материалов для рисования.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- Учить видеть красоту дымковской игрушки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- Развивать художественный вкус в результате изготовления поделок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- Развивать познавательную активность, творческие способности, внимание,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любознательность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- Умение создавать изображения по мотивам дымковской росписи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- Развивать моторику рук и тонких движений пальцев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- Развивать все компоненты связной речи, ее грамматический строй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диалогическую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речь, социальную и языковую компетентность, навыки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общения.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Воспитывать любовь к народно-прикладному искусству,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народному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творчеству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- Воспитывать уважение к работе мастеров.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96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330" y="188640"/>
            <a:ext cx="7772870" cy="6480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cap="none" dirty="0">
                <a:latin typeface="Times New Roman" pitchFamily="18" charset="0"/>
                <a:cs typeface="Times New Roman" pitchFamily="18" charset="0"/>
              </a:rPr>
              <a:t>Ожидаемый результат: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ходе  реализации данного проекта  у детей сформируется интерес к дымковской игрушке. Они усвоят цвета данной росписи, смогут называть все ее элементы. Узнают приемы рисования и научатся составлять узоры. Дети получат первоначальные представления о декоративно – прикладном искусстве, расширят кругозор с помощью стихов, загадок, игр.</a:t>
            </a:r>
          </a:p>
          <a:p>
            <a:pPr>
              <a:spcBef>
                <a:spcPts val="0"/>
              </a:spcBef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Родители воспитанников проявят интерес к реализации проекта и будут его использовать в домашних условиях.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Планы на будущее: В свободной деятельности продолжать закреплять полученные знания о Дымковской росписи. Осенью планируется расширять знания детей о народном промысле Хохлома.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16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260648"/>
            <a:ext cx="8496944" cy="6264696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Этапы проекта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I этап –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подготовительный: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Изучение  материала, об истории дымковского промысла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Создание необходимых условий для реализации проекта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Поиск и накопление  методических пособий по знакомству с дымковской росписью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- Подбор  необходимой литературы, иллюстраций, наглядных  пособий.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b="1" cap="none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b="1" cap="none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b="1" cap="none" dirty="0">
                <a:latin typeface="Times New Roman" pitchFamily="18" charset="0"/>
                <a:cs typeface="Times New Roman" pitchFamily="18" charset="0"/>
              </a:rPr>
              <a:t>этап – основной этап (практический</a:t>
            </a:r>
            <a:r>
              <a:rPr lang="ru-RU" b="1" cap="none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>
              <a:spcBef>
                <a:spcPts val="0"/>
              </a:spcBef>
              <a:buNone/>
            </a:pPr>
            <a:endParaRPr lang="ru-RU" cap="none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u="sng" cap="none" dirty="0" smtClean="0">
                <a:latin typeface="Times New Roman" pitchFamily="18" charset="0"/>
                <a:cs typeface="Times New Roman" pitchFamily="18" charset="0"/>
              </a:rPr>
              <a:t>Познавательное развитие: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Беседы на тему: «Народное творчество. Дымковская игрушка», «Истоки дымковской игрушки»,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«Технология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изготовления дымковской игрушки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Дидактические </a:t>
            </a:r>
            <a:r>
              <a:rPr lang="ru-RU" cap="none" dirty="0">
                <a:latin typeface="Times New Roman" pitchFamily="18" charset="0"/>
                <a:cs typeface="Times New Roman" pitchFamily="18" charset="0"/>
              </a:rPr>
              <a:t>игры: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Подбери узор», «Укрась дымковского коня», «Найди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лишнее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разрезные картинки.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Рассматривание иллюстраций.</a:t>
            </a:r>
          </a:p>
          <a:p>
            <a:pPr algn="ctr">
              <a:spcBef>
                <a:spcPts val="0"/>
              </a:spcBef>
            </a:pPr>
            <a:endParaRPr lang="ru-RU" cap="none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05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685330" y="332656"/>
            <a:ext cx="7772870" cy="612067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1" u="sng" cap="none" dirty="0">
                <a:latin typeface="Times New Roman" pitchFamily="18" charset="0"/>
                <a:cs typeface="Times New Roman" pitchFamily="18" charset="0"/>
              </a:rPr>
              <a:t>Речевое </a:t>
            </a:r>
            <a:r>
              <a:rPr lang="ru-RU" b="1" u="sng" cap="none" dirty="0" smtClean="0">
                <a:latin typeface="Times New Roman" pitchFamily="18" charset="0"/>
                <a:cs typeface="Times New Roman" pitchFamily="18" charset="0"/>
              </a:rPr>
              <a:t>развитие: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«Опиши дымковскую барышню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Какие мы знаем народные промыслы» «Петушок, расскажи какой 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cap="none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«Стихи, загадки русские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Дымке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Фофанов 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Чем знаменито Дымково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«Дымка» Г.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Громыко.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«Волшебные игрушки» Т.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Неунылова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«Весёлая Дымка» А. Дьяков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spcBef>
                <a:spcPts val="0"/>
              </a:spcBef>
            </a:pPr>
            <a:r>
              <a:rPr lang="ru-RU" b="1" u="sng" cap="none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развитие: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Рисование «Элементы дымковской росписи»; «Раскрась дымковского коня», «Дымковская барыня»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Лепка из соленого теста «Дымковская игрушка. Рыбка».</a:t>
            </a:r>
          </a:p>
          <a:p>
            <a:pPr algn="ctr">
              <a:spcBef>
                <a:spcPts val="0"/>
              </a:spcBef>
            </a:pP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Физическое развитие:</a:t>
            </a:r>
          </a:p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Пальчиковая гимнастика «Конь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». </a:t>
            </a:r>
          </a:p>
          <a:p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Физминутка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«Спал цветок и вдруг проснулся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».</a:t>
            </a:r>
            <a:endParaRPr lang="ru-RU" sz="1400" dirty="0">
              <a:solidFill>
                <a:srgbClr val="000000"/>
              </a:solidFill>
              <a:latin typeface="Times New Roman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Игры:  «Холодно – горячо», «Ворота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».</a:t>
            </a:r>
            <a:endParaRPr lang="ru-RU" cap="none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b="1" u="sng" cap="none" dirty="0" smtClean="0">
                <a:latin typeface="Times New Roman" pitchFamily="18" charset="0"/>
                <a:cs typeface="Times New Roman" pitchFamily="18" charset="0"/>
              </a:rPr>
              <a:t>Работа с родителями:</a:t>
            </a:r>
          </a:p>
          <a:p>
            <a:pPr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выставки «Дымковская игрушка».</a:t>
            </a:r>
            <a:endParaRPr lang="ru-RU" cap="none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b="1" u="sng" cap="none" dirty="0" smtClean="0">
                <a:latin typeface="Times New Roman" pitchFamily="18" charset="0"/>
                <a:cs typeface="Times New Roman" pitchFamily="18" charset="0"/>
              </a:rPr>
              <a:t>Итоговое мероприятие:</a:t>
            </a:r>
          </a:p>
          <a:p>
            <a:pPr>
              <a:spcBef>
                <a:spcPts val="0"/>
              </a:spcBef>
            </a:pPr>
            <a:r>
              <a:rPr lang="ru-RU" cap="none" dirty="0" smtClean="0">
                <a:latin typeface="Times New Roman" pitchFamily="18" charset="0"/>
                <a:cs typeface="Times New Roman" pitchFamily="18" charset="0"/>
              </a:rPr>
              <a:t>Выставка совместных работ родителей и детей «Дымковская игрушка»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cap="none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80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Рассматривание дымковской барышни</a:t>
            </a:r>
            <a:endParaRPr lang="ru-RU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18"/>
          <a:stretch/>
        </p:blipFill>
        <p:spPr bwMode="auto">
          <a:xfrm>
            <a:off x="539552" y="2276872"/>
            <a:ext cx="3655218" cy="3649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17"/>
          <a:stretch/>
        </p:blipFill>
        <p:spPr bwMode="auto">
          <a:xfrm>
            <a:off x="4572000" y="2338043"/>
            <a:ext cx="3816424" cy="3577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5971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5770984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Роспись яиц элементами дымковской росписи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5536" y="1124744"/>
            <a:ext cx="3105845" cy="3105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76672"/>
            <a:ext cx="2880320" cy="2873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933056"/>
            <a:ext cx="2762250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585989"/>
            <a:ext cx="3024336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5614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808" cy="1143000"/>
          </a:xfrm>
        </p:spPr>
        <p:txBody>
          <a:bodyPr/>
          <a:lstStyle/>
          <a:p>
            <a:pPr algn="ctr"/>
            <a:r>
              <a:rPr lang="ru-RU" dirty="0" smtClean="0"/>
              <a:t>Прорисовка элементов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95536" y="2132856"/>
            <a:ext cx="4133056" cy="4133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4664"/>
            <a:ext cx="2795265" cy="2795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442" y="3645024"/>
            <a:ext cx="2662871" cy="2656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83011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1374</TotalTime>
  <Words>690</Words>
  <Application>Microsoft Office PowerPoint</Application>
  <PresentationFormat>Экран (4:3)</PresentationFormat>
  <Paragraphs>73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МАДОУ детский сад №51  Проект в средней группе №6 «Дымковская игрушка»</vt:lpstr>
      <vt:lpstr>Презентация PowerPoint</vt:lpstr>
      <vt:lpstr>Цель проекта: Формирование и развитие основ духовно-нравственной культуры детей посредством ознакомления с народными промыслами - дымковской игрушкой, росписью.</vt:lpstr>
      <vt:lpstr>Презентация PowerPoint</vt:lpstr>
      <vt:lpstr>Презентация PowerPoint</vt:lpstr>
      <vt:lpstr>Презентация PowerPoint</vt:lpstr>
      <vt:lpstr>Рассматривание дымковской барышни</vt:lpstr>
      <vt:lpstr>Роспись яиц элементами дымковской росписи</vt:lpstr>
      <vt:lpstr>Прорисовка элементов</vt:lpstr>
      <vt:lpstr>«Дымковская игрушка. Конь»</vt:lpstr>
      <vt:lpstr>Рисование «Дымковская барыня»</vt:lpstr>
      <vt:lpstr>Лепка из соленого теста</vt:lpstr>
      <vt:lpstr>Раскрашивание фигурок из соленого теста</vt:lpstr>
      <vt:lpstr>Разрезные картинки</vt:lpstr>
      <vt:lpstr>Выставка работ «Дымковская игрушка»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Людмила</dc:creator>
  <cp:lastModifiedBy>Дмитрий</cp:lastModifiedBy>
  <cp:revision>127</cp:revision>
  <dcterms:created xsi:type="dcterms:W3CDTF">2015-02-05T17:30:43Z</dcterms:created>
  <dcterms:modified xsi:type="dcterms:W3CDTF">2023-06-20T12:27:15Z</dcterms:modified>
</cp:coreProperties>
</file>