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286" r:id="rId3"/>
    <p:sldId id="257" r:id="rId4"/>
    <p:sldId id="282" r:id="rId5"/>
    <p:sldId id="291" r:id="rId6"/>
    <p:sldId id="261" r:id="rId7"/>
    <p:sldId id="292" r:id="rId8"/>
    <p:sldId id="284" r:id="rId9"/>
    <p:sldId id="262" r:id="rId10"/>
    <p:sldId id="287" r:id="rId11"/>
    <p:sldId id="279" r:id="rId12"/>
    <p:sldId id="260" r:id="rId13"/>
    <p:sldId id="259" r:id="rId14"/>
    <p:sldId id="281" r:id="rId15"/>
    <p:sldId id="290" r:id="rId16"/>
    <p:sldId id="280" r:id="rId17"/>
    <p:sldId id="258" r:id="rId18"/>
    <p:sldId id="288" r:id="rId19"/>
    <p:sldId id="283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143000"/>
            <a:ext cx="3816424" cy="221399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</a:t>
            </a:r>
            <a:b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«Брат и сестра – две половинки единого «Я»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939811" y="0"/>
            <a:ext cx="7918506" cy="1026368"/>
          </a:xfrm>
        </p:spPr>
        <p:txBody>
          <a:bodyPr/>
          <a:lstStyle/>
          <a:p>
            <a:r>
              <a:rPr lang="ru-RU" dirty="0" smtClean="0"/>
              <a:t>                                                            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№51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Старшая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№6»Светлячок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г.Улан-Удэ.2024 г.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5452278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Жданова .Н.В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Гончарова. А.Н.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92" y="1412776"/>
            <a:ext cx="4480948" cy="336528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80928"/>
            <a:ext cx="2664296" cy="3886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43" y="58555"/>
            <a:ext cx="4403454" cy="3298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266" y="2060848"/>
            <a:ext cx="1728192" cy="28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259" y="85854"/>
            <a:ext cx="2132337" cy="2839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853" y="4784037"/>
            <a:ext cx="2383743" cy="1950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93" y="56311"/>
            <a:ext cx="2154633" cy="28686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540" y="4437112"/>
            <a:ext cx="2583718" cy="22978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58" y="56311"/>
            <a:ext cx="3482761" cy="28686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89" y="3326761"/>
            <a:ext cx="3449229" cy="3408166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3965259" y="3068960"/>
            <a:ext cx="4949998" cy="1008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         «Знатоки»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Бумажные куклы -игра «Семья</a:t>
            </a:r>
            <a:r>
              <a:rPr lang="ru-RU" sz="1400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Воспитывать у детей любовь к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родителям;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продолжать учить детей самостоятельно придумывать сюжет игры, разворачивать сюжетную линию, воспитывать доброжелательность к сверстникам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999312"/>
            <a:ext cx="2723568" cy="2848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99313"/>
            <a:ext cx="2562319" cy="2767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648" y="4004348"/>
            <a:ext cx="2395936" cy="2743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6107"/>
          <a:stretch/>
        </p:blipFill>
        <p:spPr>
          <a:xfrm>
            <a:off x="5711392" y="3943442"/>
            <a:ext cx="3325104" cy="2779608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513" y="4060168"/>
            <a:ext cx="2952327" cy="59296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Игра: Выбери сказку, где есть братья или сестры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32656"/>
            <a:ext cx="7560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Художественная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Рисование «Волшебное дерево из ладошки»  подарок для брата или сестры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105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творческого потенциала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выявление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новых способностей у детей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1932599" cy="2578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461" y="3861048"/>
            <a:ext cx="2087797" cy="2783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861048"/>
            <a:ext cx="2090758" cy="2783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718" y="3861048"/>
            <a:ext cx="2089255" cy="2783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454" y="1159324"/>
            <a:ext cx="2160240" cy="2585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924" y="3861048"/>
            <a:ext cx="2105507" cy="28051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5037" y="1124744"/>
            <a:ext cx="1738802" cy="25788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0327" y="1124744"/>
            <a:ext cx="1934124" cy="257883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411760" y="0"/>
            <a:ext cx="4392488" cy="531925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Соревнование-семейная традиция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2"/>
          </p:nvPr>
        </p:nvSpPr>
        <p:spPr>
          <a:xfrm>
            <a:off x="2667345" y="3847724"/>
            <a:ext cx="2904180" cy="805412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Династия воспитателей – 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у сестры в гостях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511" y="638925"/>
            <a:ext cx="3082948" cy="2959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79" y="638925"/>
            <a:ext cx="2778144" cy="2959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" y="4020223"/>
            <a:ext cx="2420322" cy="2731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512" y="4760136"/>
            <a:ext cx="2676376" cy="1975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275" y="4020223"/>
            <a:ext cx="2655481" cy="27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8868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07504" y="2401615"/>
            <a:ext cx="3236812" cy="4315751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357042" y="1412776"/>
            <a:ext cx="2714400" cy="361920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6084168" y="22187"/>
            <a:ext cx="2880320" cy="38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16633"/>
            <a:ext cx="6745560" cy="432047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–класс «Закладка в подарок для брата или сестры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6300192" y="5373216"/>
            <a:ext cx="2592288" cy="86409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«Весенний венок»-подарок для сестрички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67786"/>
            <a:ext cx="3829984" cy="2216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856" y="571284"/>
            <a:ext cx="1920144" cy="2560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921" y="589538"/>
            <a:ext cx="1906454" cy="25419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419496"/>
            <a:ext cx="2520280" cy="33556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3419496"/>
            <a:ext cx="2539165" cy="33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73" t="20796" r="6707" b="1386"/>
          <a:stretch/>
        </p:blipFill>
        <p:spPr>
          <a:xfrm>
            <a:off x="3403969" y="3593687"/>
            <a:ext cx="2786039" cy="3161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484" t="20594" r="8062" b="14471"/>
          <a:stretch/>
        </p:blipFill>
        <p:spPr>
          <a:xfrm>
            <a:off x="32319" y="3593687"/>
            <a:ext cx="3337353" cy="3092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476" y="176530"/>
            <a:ext cx="2996775" cy="288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68" y="188639"/>
            <a:ext cx="4414672" cy="2283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023" y="3593688"/>
            <a:ext cx="2663384" cy="3092961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0268" y="2708921"/>
            <a:ext cx="2385508" cy="648072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лидерства в работе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787" y="1054509"/>
            <a:ext cx="2803709" cy="5598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94" y="188640"/>
            <a:ext cx="2641010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94" y="3184445"/>
            <a:ext cx="2596971" cy="3459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184446"/>
            <a:ext cx="2472490" cy="3447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845" y="188640"/>
            <a:ext cx="2039067" cy="2880320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580112" y="188641"/>
            <a:ext cx="2592288" cy="7200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«Семья»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332656"/>
            <a:ext cx="7239000" cy="612308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</a:t>
            </a:r>
            <a:r>
              <a:rPr lang="ru-RU" sz="18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езультаты проекта: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Воспитанники и их братья (сестры) стали больше общаться, выстроены положительные эмоциональные отношения в </a:t>
            </a:r>
            <a:r>
              <a:rPr lang="ru-RU" sz="1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семье.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Родители - активные и заинтересованные участники проекта, ориентированы на развитие у ребёнка потребности к познанию, общению со взрослыми и сверстниками, через совместную проектную деятельность.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schemeClr val="tx2">
                  <a:lumMod val="25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solidFill>
                <a:schemeClr val="tx2">
                  <a:lumMod val="25000"/>
                </a:schemeClr>
              </a:solidFill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51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363255" y="1889700"/>
            <a:ext cx="7089065" cy="4319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 и сестра –ближайшие родственники, наряду с родителями. От того, насколько теплые отношения между ними, зависит их жизнь.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Укрепление связей между детьми в семье.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0648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Тип проекта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краткосрочный, творческий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познавательно-игровой</a:t>
            </a:r>
            <a:r>
              <a:rPr lang="ru-RU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семейный, групповой.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воспитатели, дети,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21387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636912"/>
            <a:ext cx="4176464" cy="136207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88640"/>
            <a:ext cx="7848872" cy="6336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Обобщить и закрепить знания детей о семье, как о людях, живущих вместе </a:t>
            </a:r>
            <a:r>
              <a:rPr lang="ru-RU" sz="2400" i="1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(папа, мама, брат, сестра)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, любящих друг друга, заботящихся друг о друге.</a:t>
            </a:r>
            <a:endParaRPr lang="ru-RU" sz="2400" dirty="0">
              <a:solidFill>
                <a:schemeClr val="tx2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Формировать у детей такие понятия, как «в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заимовыручка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», «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взаимопомощь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», «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родственная связь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».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Развивать интерес к истории своей семьи, семейным традициям.</a:t>
            </a:r>
            <a:endParaRPr lang="ru-RU" sz="2400" dirty="0">
              <a:solidFill>
                <a:schemeClr val="tx2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Воспитывать желание заботится о близких, развивать чувство гордости за свою семью.</a:t>
            </a:r>
            <a:endParaRPr lang="ru-RU" sz="2400" dirty="0" smtClean="0">
              <a:solidFill>
                <a:schemeClr val="tx2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Организовать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совместный творческий, спортивный, развлекательно-познавательный вне учебный досуг воспитанников и их братьев (сестер).</a:t>
            </a:r>
            <a:endParaRPr lang="ru-RU" sz="2400" dirty="0">
              <a:solidFill>
                <a:schemeClr val="tx2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Развивать творческие способности и образное мышление у детей.</a:t>
            </a:r>
            <a:endParaRPr lang="ru-RU" sz="2400" dirty="0">
              <a:solidFill>
                <a:schemeClr val="tx2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Обогатить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/>
                <a:ea typeface="Calibri"/>
                <a:cs typeface="Times New Roman"/>
              </a:rPr>
              <a:t>словарь </a:t>
            </a:r>
            <a:endParaRPr lang="ru-RU" sz="2400" dirty="0">
              <a:solidFill>
                <a:schemeClr val="tx2">
                  <a:lumMod val="1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16632"/>
            <a:ext cx="7643192" cy="6480720"/>
          </a:xfrm>
        </p:spPr>
        <p:txBody>
          <a:bodyPr>
            <a:normAutofit fontScale="25000" lnSpcReduction="20000"/>
          </a:bodyPr>
          <a:lstStyle/>
          <a:p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1.Беседа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«Мой брат или сестра-какие они»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«День брата и сестры»- праздник.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«Знатоки»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.Речевые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«Мой брат- какой он», «Моя сестра –какая она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Игра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«Выбери сказку , где есть братья и сестры».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Закладки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подарок – школа лидерства в работе.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Бумажные куклы-игра в семью.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8.Дидактические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 </a:t>
            </a:r>
            <a:r>
              <a:rPr lang="ru-RU" sz="6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членов семьи</a:t>
            </a:r>
            <a:r>
              <a:rPr lang="ru-RU" sz="6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«Моя семья».</a:t>
            </a:r>
            <a:endParaRPr lang="ru-RU" sz="6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с\р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: «Семья»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10.Генеалогическое древо</a:t>
            </a:r>
            <a:endParaRPr lang="ru-RU" sz="6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литературы:</a:t>
            </a:r>
            <a:endParaRPr lang="ru-RU" sz="6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В.Катаев. «Дудочка и кувшинки», «Белочка и Тамарочка»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Р.н.с. Сестрица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Аленушка и братец Иванушка», «Гуси-лебеди», 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Г.Х.Андерсен «Снежная королева»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сказки Е. Веленой.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Стихи, загадки, пословицы.</a:t>
            </a:r>
          </a:p>
          <a:p>
            <a:pPr marL="0" indent="0">
              <a:buNone/>
            </a:pP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Мультфильмы: </a:t>
            </a: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кота, Фиксики, «Аленький цветочек».</a:t>
            </a:r>
          </a:p>
          <a:p>
            <a:pPr marL="0" indent="0">
              <a:buNone/>
            </a:pPr>
            <a:r>
              <a:rPr lang="ru-RU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деятельность:</a:t>
            </a:r>
            <a:endParaRPr lang="ru-RU" sz="6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1.Рисование- «Волшебное дерево из ладошки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«Семья»</a:t>
            </a:r>
            <a:endParaRPr lang="ru-RU" sz="6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Мастер –класс «Закладка для брата и сестры»</a:t>
            </a:r>
          </a:p>
          <a:p>
            <a:pPr marL="0" indent="0">
              <a:buNone/>
            </a:pPr>
            <a:r>
              <a:rPr lang="ru-RU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«Весенний венок»-подарок для </a:t>
            </a:r>
            <a:r>
              <a:rPr lang="ru-RU" sz="6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сестрички</a:t>
            </a:r>
            <a:endParaRPr lang="ru-RU" sz="29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9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0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2461"/>
            <a:ext cx="3816424" cy="4446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группы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6064" y="940128"/>
            <a:ext cx="4323928" cy="576523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08700" y="116632"/>
            <a:ext cx="4176464" cy="3132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699" y="3573016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ChangeArrowheads="1"/>
          </p:cNvSpPr>
          <p:nvPr/>
        </p:nvSpPr>
        <p:spPr bwMode="auto">
          <a:xfrm>
            <a:off x="0" y="0"/>
            <a:ext cx="2423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6" y="116633"/>
            <a:ext cx="7410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Беседа: «Мой брат или сестра – какие они?»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составлять рассказ 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брате или сестре по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плану, воспитывать любовь и уважение к членам своей семьи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34" y="1196752"/>
            <a:ext cx="2450804" cy="2286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74" y="4293096"/>
            <a:ext cx="2560542" cy="2341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556792"/>
            <a:ext cx="1865511" cy="4177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581794"/>
            <a:ext cx="1991170" cy="415258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3"/>
            <a:ext cx="6696744" cy="5760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Постер: Брат и сестра –две половинки единого 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3" y="687358"/>
            <a:ext cx="4063569" cy="3047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4" y="3839024"/>
            <a:ext cx="3884551" cy="2913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032" y="692696"/>
            <a:ext cx="4504411" cy="60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1" y="1009402"/>
            <a:ext cx="3960440" cy="559924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97826"/>
            <a:ext cx="5266928" cy="810894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«Генеалогическое древо»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укрепление связей между поколениями, изучение родословной</a:t>
            </a:r>
            <a:br>
              <a:rPr lang="ru-RU" sz="14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498" y="97826"/>
            <a:ext cx="3007321" cy="3692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353" y="2492896"/>
            <a:ext cx="1841152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515916"/>
            <a:ext cx="3888664" cy="6090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4643698" cy="54006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6165304"/>
            <a:ext cx="3816424" cy="440794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Тимура о своей семье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752</TotalTime>
  <Words>413</Words>
  <Application>Microsoft Office PowerPoint</Application>
  <PresentationFormat>Экран (4:3)</PresentationFormat>
  <Paragraphs>91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Wingdings</vt:lpstr>
      <vt:lpstr>Wingdings 2</vt:lpstr>
      <vt:lpstr>Изящная</vt:lpstr>
      <vt:lpstr>Проект:  «Брат и сестра – две половинки единого «Я» </vt:lpstr>
      <vt:lpstr>Презентация PowerPoint</vt:lpstr>
      <vt:lpstr>Презентация PowerPoint</vt:lpstr>
      <vt:lpstr>Презентация PowerPoint</vt:lpstr>
      <vt:lpstr>Оформление группы</vt:lpstr>
      <vt:lpstr>Презентация PowerPoint</vt:lpstr>
      <vt:lpstr>Постер: Брат и сестра –две половинки единого Я</vt:lpstr>
      <vt:lpstr>«Генеалогическое древо»  Цель: укрепление связей между поколениями, изучение родословной </vt:lpstr>
      <vt:lpstr>Рассказ Тимура о своей семье</vt:lpstr>
      <vt:lpstr>Презентация PowerPoint</vt:lpstr>
      <vt:lpstr>Интеллектуальная игра          «Знатоки»</vt:lpstr>
      <vt:lpstr>Игра: Выбери сказку, где есть братья или сестры</vt:lpstr>
      <vt:lpstr>Презентация PowerPoint</vt:lpstr>
      <vt:lpstr>Соревнование-семейная традиция</vt:lpstr>
      <vt:lpstr>Моя семья</vt:lpstr>
      <vt:lpstr>Мастер –класс «Закладка в подарок для брата или сестры»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«Брат и сестра – две половинки единого «Я»</dc:title>
  <dc:creator>Пользователь</dc:creator>
  <cp:lastModifiedBy>Наталья</cp:lastModifiedBy>
  <cp:revision>63</cp:revision>
  <dcterms:created xsi:type="dcterms:W3CDTF">2016-11-09T08:17:22Z</dcterms:created>
  <dcterms:modified xsi:type="dcterms:W3CDTF">2024-04-23T10:15:03Z</dcterms:modified>
</cp:coreProperties>
</file>