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1" r:id="rId2"/>
    <p:sldId id="257" r:id="rId3"/>
    <p:sldId id="262" r:id="rId4"/>
    <p:sldId id="263" r:id="rId5"/>
    <p:sldId id="258" r:id="rId6"/>
    <p:sldId id="259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E0C8-64E6-4FFB-996F-78622FD839ED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C26FD-BD1A-4CDB-83F7-273A4995B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68031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E0C8-64E6-4FFB-996F-78622FD839ED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C26FD-BD1A-4CDB-83F7-273A4995B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1516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E0C8-64E6-4FFB-996F-78622FD839ED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C26FD-BD1A-4CDB-83F7-273A4995B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509504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E0C8-64E6-4FFB-996F-78622FD839ED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C26FD-BD1A-4CDB-83F7-273A4995B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44130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E0C8-64E6-4FFB-996F-78622FD839ED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C26FD-BD1A-4CDB-83F7-273A4995B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6248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E0C8-64E6-4FFB-996F-78622FD839ED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C26FD-BD1A-4CDB-83F7-273A4995B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61229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E0C8-64E6-4FFB-996F-78622FD839ED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C26FD-BD1A-4CDB-83F7-273A4995B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2818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E0C8-64E6-4FFB-996F-78622FD839ED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C26FD-BD1A-4CDB-83F7-273A4995B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9666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E0C8-64E6-4FFB-996F-78622FD839ED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C26FD-BD1A-4CDB-83F7-273A4995B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36636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E0C8-64E6-4FFB-996F-78622FD839ED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C26FD-BD1A-4CDB-83F7-273A4995B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09796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61E0C8-64E6-4FFB-996F-78622FD839ED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5C26FD-BD1A-4CDB-83F7-273A4995B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278667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61E0C8-64E6-4FFB-996F-78622FD839ED}" type="datetimeFigureOut">
              <a:rPr lang="ru-RU" smtClean="0"/>
              <a:t>10.03.2024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5C26FD-BD1A-4CDB-83F7-273A4995BED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906024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8.png"/><Relationship Id="rId7" Type="http://schemas.openxmlformats.org/officeDocument/2006/relationships/image" Target="../media/image12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png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1986386" y="3984172"/>
            <a:ext cx="836023" cy="796834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6386" y="3173334"/>
            <a:ext cx="847417" cy="81083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0605" y="1777314"/>
            <a:ext cx="847417" cy="81083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89869" y="2389048"/>
            <a:ext cx="847417" cy="810838"/>
          </a:xfrm>
          <a:prstGeom prst="rect">
            <a:avLst/>
          </a:prstGeom>
        </p:spPr>
      </p:pic>
      <p:sp>
        <p:nvSpPr>
          <p:cNvPr id="6" name="Овал 5"/>
          <p:cNvSpPr/>
          <p:nvPr/>
        </p:nvSpPr>
        <p:spPr>
          <a:xfrm>
            <a:off x="7221408" y="1511911"/>
            <a:ext cx="836023" cy="796834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6515143" y="1948882"/>
            <a:ext cx="836023" cy="796834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5806147" y="2322880"/>
            <a:ext cx="836023" cy="796834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5030227" y="1997633"/>
            <a:ext cx="836023" cy="796834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4367852" y="1516867"/>
            <a:ext cx="836023" cy="796834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3545311" y="1550465"/>
            <a:ext cx="836023" cy="796834"/>
          </a:xfrm>
          <a:prstGeom prst="ellipse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Овал 11"/>
          <p:cNvSpPr/>
          <p:nvPr/>
        </p:nvSpPr>
        <p:spPr>
          <a:xfrm>
            <a:off x="3905794" y="4689565"/>
            <a:ext cx="1031966" cy="1018903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4" name="Прямая со стрелкой 13"/>
          <p:cNvCxnSpPr/>
          <p:nvPr/>
        </p:nvCxnSpPr>
        <p:spPr>
          <a:xfrm flipV="1">
            <a:off x="5030227" y="2588152"/>
            <a:ext cx="2520104" cy="2192854"/>
          </a:xfrm>
          <a:prstGeom prst="straightConnector1">
            <a:avLst/>
          </a:prstGeom>
          <a:ln>
            <a:solidFill>
              <a:srgbClr val="C0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/>
          <p:cNvCxnSpPr/>
          <p:nvPr/>
        </p:nvCxnSpPr>
        <p:spPr>
          <a:xfrm>
            <a:off x="2816386" y="4408715"/>
            <a:ext cx="1089408" cy="160639"/>
          </a:xfrm>
          <a:prstGeom prst="straightConnector1">
            <a:avLst/>
          </a:prstGeom>
          <a:ln>
            <a:solidFill>
              <a:srgbClr val="0070C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326571" y="444137"/>
            <a:ext cx="2414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 Black" panose="020B0A04020102020204" pitchFamily="34" charset="0"/>
              </a:rPr>
              <a:t>«Хвост дракона»</a:t>
            </a:r>
            <a:endParaRPr lang="ru-RU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00697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357553" y="1354182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1751218" y="2513222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746914" y="1370566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6374673" y="2301295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909455" y="4574177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770519" y="3718560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826180" y="4985657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577786" y="5078475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333998" y="3378548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2610" y="936570"/>
            <a:ext cx="865707" cy="835224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1575" y="923507"/>
            <a:ext cx="865707" cy="83522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2997" y="4654731"/>
            <a:ext cx="865707" cy="835224"/>
          </a:xfrm>
          <a:prstGeom prst="rect">
            <a:avLst/>
          </a:prstGeom>
        </p:spPr>
      </p:pic>
      <p:cxnSp>
        <p:nvCxnSpPr>
          <p:cNvPr id="17" name="Прямая со стрелкой 16"/>
          <p:cNvCxnSpPr/>
          <p:nvPr/>
        </p:nvCxnSpPr>
        <p:spPr>
          <a:xfrm flipH="1">
            <a:off x="5165799" y="2027086"/>
            <a:ext cx="1681182" cy="130909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4281485" y="3123466"/>
            <a:ext cx="884314" cy="865326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5" name="Рисунок 2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73813" y="1223661"/>
            <a:ext cx="883997" cy="865707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143689" y="341403"/>
            <a:ext cx="7080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 Black" panose="020B0A04020102020204" pitchFamily="34" charset="0"/>
              </a:rPr>
              <a:t>«Верблюдица ловит верблюжонка»»</a:t>
            </a:r>
            <a:endParaRPr lang="ru-RU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3055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357553" y="1354182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1751218" y="2513222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746914" y="1370566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6374673" y="2301295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909455" y="4574177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770519" y="3718560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826180" y="4985657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577786" y="5078475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333998" y="3378548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2610" y="936570"/>
            <a:ext cx="865707" cy="835224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1575" y="923507"/>
            <a:ext cx="865707" cy="83522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2997" y="4654731"/>
            <a:ext cx="865707" cy="835224"/>
          </a:xfrm>
          <a:prstGeom prst="rect">
            <a:avLst/>
          </a:prstGeom>
        </p:spPr>
      </p:pic>
      <p:cxnSp>
        <p:nvCxnSpPr>
          <p:cNvPr id="17" name="Прямая со стрелкой 16"/>
          <p:cNvCxnSpPr/>
          <p:nvPr/>
        </p:nvCxnSpPr>
        <p:spPr>
          <a:xfrm flipH="1" flipV="1">
            <a:off x="3475791" y="3111991"/>
            <a:ext cx="220998" cy="266557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Овал 20"/>
          <p:cNvSpPr/>
          <p:nvPr/>
        </p:nvSpPr>
        <p:spPr>
          <a:xfrm>
            <a:off x="2693472" y="2290353"/>
            <a:ext cx="884314" cy="865326"/>
          </a:xfrm>
          <a:prstGeom prst="ellipse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6" name="Рисунок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19888953">
            <a:off x="4466968" y="3718560"/>
            <a:ext cx="329213" cy="371888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88280" y="3155679"/>
            <a:ext cx="883997" cy="865707"/>
          </a:xfrm>
          <a:prstGeom prst="rect">
            <a:avLst/>
          </a:prstGeom>
        </p:spPr>
      </p:pic>
      <p:pic>
        <p:nvPicPr>
          <p:cNvPr id="20" name="Рисунок 19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66205" y="3611659"/>
            <a:ext cx="883997" cy="865707"/>
          </a:xfrm>
          <a:prstGeom prst="rect">
            <a:avLst/>
          </a:prstGeom>
        </p:spPr>
      </p:pic>
      <p:sp>
        <p:nvSpPr>
          <p:cNvPr id="22" name="TextBox 21"/>
          <p:cNvSpPr txBox="1"/>
          <p:nvPr/>
        </p:nvSpPr>
        <p:spPr>
          <a:xfrm>
            <a:off x="326570" y="444137"/>
            <a:ext cx="4071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 Black" panose="020B0A04020102020204" pitchFamily="34" charset="0"/>
              </a:rPr>
              <a:t>«Иголка, нитка, узелок»»</a:t>
            </a:r>
            <a:endParaRPr lang="ru-RU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8350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357553" y="1354182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" name="Овал 2"/>
          <p:cNvSpPr/>
          <p:nvPr/>
        </p:nvSpPr>
        <p:spPr>
          <a:xfrm>
            <a:off x="712428" y="2219508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/>
          <p:cNvSpPr/>
          <p:nvPr/>
        </p:nvSpPr>
        <p:spPr>
          <a:xfrm>
            <a:off x="5746914" y="1370566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6374673" y="2301295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Овал 5"/>
          <p:cNvSpPr/>
          <p:nvPr/>
        </p:nvSpPr>
        <p:spPr>
          <a:xfrm>
            <a:off x="5909455" y="4574177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Овал 6"/>
          <p:cNvSpPr/>
          <p:nvPr/>
        </p:nvSpPr>
        <p:spPr>
          <a:xfrm>
            <a:off x="1770519" y="3718560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4826180" y="4985657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3577786" y="5078475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333998" y="3378548"/>
            <a:ext cx="849085" cy="82296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2610" y="936570"/>
            <a:ext cx="865707" cy="835224"/>
          </a:xfrm>
          <a:prstGeom prst="rect">
            <a:avLst/>
          </a:prstGeom>
        </p:spPr>
      </p:pic>
      <p:pic>
        <p:nvPicPr>
          <p:cNvPr id="12" name="Рисунок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31575" y="923507"/>
            <a:ext cx="865707" cy="835224"/>
          </a:xfrm>
          <a:prstGeom prst="rect">
            <a:avLst/>
          </a:prstGeom>
        </p:spPr>
      </p:pic>
      <p:pic>
        <p:nvPicPr>
          <p:cNvPr id="13" name="Рисунок 1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62997" y="4654731"/>
            <a:ext cx="865707" cy="835224"/>
          </a:xfrm>
          <a:prstGeom prst="rect">
            <a:avLst/>
          </a:prstGeom>
        </p:spPr>
      </p:pic>
      <p:sp>
        <p:nvSpPr>
          <p:cNvPr id="21" name="Овал 20"/>
          <p:cNvSpPr/>
          <p:nvPr/>
        </p:nvSpPr>
        <p:spPr>
          <a:xfrm>
            <a:off x="926339" y="1354182"/>
            <a:ext cx="884314" cy="865326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 стрелкой 14"/>
          <p:cNvCxnSpPr/>
          <p:nvPr/>
        </p:nvCxnSpPr>
        <p:spPr>
          <a:xfrm flipV="1">
            <a:off x="1810653" y="936570"/>
            <a:ext cx="971442" cy="41761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1055854" y="3207131"/>
            <a:ext cx="505659" cy="118218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Крест 22"/>
          <p:cNvSpPr/>
          <p:nvPr/>
        </p:nvSpPr>
        <p:spPr>
          <a:xfrm rot="18918332">
            <a:off x="1987002" y="2612639"/>
            <a:ext cx="541697" cy="481188"/>
          </a:xfrm>
          <a:prstGeom prst="plus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368061" y="6040572"/>
            <a:ext cx="2414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 Black" panose="020B0A04020102020204" pitchFamily="34" charset="0"/>
              </a:rPr>
              <a:t>«</a:t>
            </a:r>
            <a:r>
              <a:rPr lang="ru-RU" b="1" dirty="0" err="1" smtClean="0">
                <a:latin typeface="Arial Black" panose="020B0A04020102020204" pitchFamily="34" charset="0"/>
              </a:rPr>
              <a:t>Малгэ</a:t>
            </a:r>
            <a:r>
              <a:rPr lang="ru-RU" b="1" dirty="0" smtClean="0">
                <a:latin typeface="Arial Black" panose="020B0A04020102020204" pitchFamily="34" charset="0"/>
              </a:rPr>
              <a:t> </a:t>
            </a:r>
            <a:r>
              <a:rPr lang="ru-RU" b="1" dirty="0" err="1" smtClean="0">
                <a:latin typeface="Arial Black" panose="020B0A04020102020204" pitchFamily="34" charset="0"/>
              </a:rPr>
              <a:t>нюхаб</a:t>
            </a:r>
            <a:r>
              <a:rPr lang="ru-RU" b="1" dirty="0" smtClean="0">
                <a:latin typeface="Arial Black" panose="020B0A04020102020204" pitchFamily="34" charset="0"/>
              </a:rPr>
              <a:t>»</a:t>
            </a:r>
            <a:endParaRPr lang="ru-RU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52241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вал 1"/>
          <p:cNvSpPr/>
          <p:nvPr/>
        </p:nvSpPr>
        <p:spPr>
          <a:xfrm>
            <a:off x="2599507" y="1713375"/>
            <a:ext cx="862149" cy="796835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3611" y="1713375"/>
            <a:ext cx="859611" cy="792549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9507" y="3803433"/>
            <a:ext cx="859611" cy="792549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683611" y="3803433"/>
            <a:ext cx="859611" cy="79254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81382" y="2784530"/>
            <a:ext cx="859611" cy="792549"/>
          </a:xfrm>
          <a:prstGeom prst="rect">
            <a:avLst/>
          </a:prstGeom>
        </p:spPr>
      </p:pic>
      <p:sp>
        <p:nvSpPr>
          <p:cNvPr id="7" name="Равнобедренный треугольник 6"/>
          <p:cNvSpPr/>
          <p:nvPr/>
        </p:nvSpPr>
        <p:spPr>
          <a:xfrm>
            <a:off x="2990757" y="594358"/>
            <a:ext cx="3240859" cy="940526"/>
          </a:xfrm>
          <a:prstGeom prst="triangle">
            <a:avLst/>
          </a:prstGeom>
          <a:solidFill>
            <a:schemeClr val="bg1"/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576723" y="409692"/>
            <a:ext cx="2414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 Black" panose="020B0A04020102020204" pitchFamily="34" charset="0"/>
              </a:rPr>
              <a:t>«Юрта»</a:t>
            </a:r>
            <a:endParaRPr lang="ru-RU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0804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Овал 6"/>
          <p:cNvSpPr/>
          <p:nvPr/>
        </p:nvSpPr>
        <p:spPr>
          <a:xfrm>
            <a:off x="470263" y="4163198"/>
            <a:ext cx="2286000" cy="2237602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" name="Рисунок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69907" y="365969"/>
            <a:ext cx="2298391" cy="2249619"/>
          </a:xfrm>
          <a:prstGeom prst="rect">
            <a:avLst/>
          </a:prstGeom>
        </p:spPr>
      </p:pic>
      <p:sp>
        <p:nvSpPr>
          <p:cNvPr id="2" name="Овал 1"/>
          <p:cNvSpPr/>
          <p:nvPr/>
        </p:nvSpPr>
        <p:spPr>
          <a:xfrm>
            <a:off x="2978331" y="1711234"/>
            <a:ext cx="757646" cy="731520"/>
          </a:xfrm>
          <a:prstGeom prst="ellipse">
            <a:avLst/>
          </a:prstGeom>
          <a:solidFill>
            <a:schemeClr val="bg1"/>
          </a:solidFill>
          <a:ln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09285" y="1490778"/>
            <a:ext cx="768163" cy="743776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55542" y="627510"/>
            <a:ext cx="768163" cy="743776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02603" y="914990"/>
            <a:ext cx="768163" cy="743776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70766" y="1490779"/>
            <a:ext cx="768163" cy="743776"/>
          </a:xfrm>
          <a:prstGeom prst="rect">
            <a:avLst/>
          </a:prstGeom>
        </p:spPr>
      </p:pic>
      <p:sp>
        <p:nvSpPr>
          <p:cNvPr id="12" name="Овал 11"/>
          <p:cNvSpPr/>
          <p:nvPr/>
        </p:nvSpPr>
        <p:spPr>
          <a:xfrm>
            <a:off x="3264608" y="4460597"/>
            <a:ext cx="757646" cy="737648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50370" y="2976960"/>
            <a:ext cx="755970" cy="737680"/>
          </a:xfrm>
          <a:prstGeom prst="rect">
            <a:avLst/>
          </a:prstGeom>
        </p:spPr>
      </p:pic>
      <p:pic>
        <p:nvPicPr>
          <p:cNvPr id="14" name="Рисунок 1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21478" y="4858172"/>
            <a:ext cx="755970" cy="737680"/>
          </a:xfrm>
          <a:prstGeom prst="rect">
            <a:avLst/>
          </a:prstGeom>
        </p:spPr>
      </p:pic>
      <p:pic>
        <p:nvPicPr>
          <p:cNvPr id="15" name="Рисунок 1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915368" y="595538"/>
            <a:ext cx="755970" cy="737680"/>
          </a:xfrm>
          <a:prstGeom prst="rect">
            <a:avLst/>
          </a:prstGeom>
        </p:spPr>
      </p:pic>
      <p:sp>
        <p:nvSpPr>
          <p:cNvPr id="18" name="Овал 17"/>
          <p:cNvSpPr/>
          <p:nvPr/>
        </p:nvSpPr>
        <p:spPr>
          <a:xfrm>
            <a:off x="2560320" y="3082834"/>
            <a:ext cx="766125" cy="74377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0" name="Прямая со стрелкой 19"/>
          <p:cNvCxnSpPr/>
          <p:nvPr/>
        </p:nvCxnSpPr>
        <p:spPr>
          <a:xfrm flipV="1">
            <a:off x="2978331" y="2442754"/>
            <a:ext cx="222069" cy="640080"/>
          </a:xfrm>
          <a:prstGeom prst="straightConnector1">
            <a:avLst/>
          </a:prstGeom>
          <a:ln w="1905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Овал 22"/>
          <p:cNvSpPr/>
          <p:nvPr/>
        </p:nvSpPr>
        <p:spPr>
          <a:xfrm>
            <a:off x="4460463" y="3826610"/>
            <a:ext cx="766346" cy="742762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25" name="Прямая со стрелкой 24"/>
          <p:cNvCxnSpPr>
            <a:stCxn id="23" idx="5"/>
          </p:cNvCxnSpPr>
          <p:nvPr/>
        </p:nvCxnSpPr>
        <p:spPr>
          <a:xfrm>
            <a:off x="5114580" y="4460597"/>
            <a:ext cx="444873" cy="37757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>
            <a:stCxn id="2" idx="2"/>
          </p:cNvCxnSpPr>
          <p:nvPr/>
        </p:nvCxnSpPr>
        <p:spPr>
          <a:xfrm flipH="1" flipV="1">
            <a:off x="2505789" y="1743174"/>
            <a:ext cx="472542" cy="33382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Рисунок 10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7398" y="208408"/>
            <a:ext cx="2298391" cy="2249619"/>
          </a:xfrm>
          <a:prstGeom prst="rect">
            <a:avLst/>
          </a:prstGeom>
        </p:spPr>
      </p:pic>
      <p:pic>
        <p:nvPicPr>
          <p:cNvPr id="17" name="Рисунок 1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70154" y="530254"/>
            <a:ext cx="768163" cy="743776"/>
          </a:xfrm>
          <a:prstGeom prst="rect">
            <a:avLst/>
          </a:prstGeom>
        </p:spPr>
      </p:pic>
      <p:pic>
        <p:nvPicPr>
          <p:cNvPr id="19" name="Рисунок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18270" y="1371286"/>
            <a:ext cx="768163" cy="743776"/>
          </a:xfrm>
          <a:prstGeom prst="rect">
            <a:avLst/>
          </a:prstGeom>
        </p:spPr>
      </p:pic>
      <p:pic>
        <p:nvPicPr>
          <p:cNvPr id="21" name="Рисунок 20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369907" y="4243744"/>
            <a:ext cx="2298391" cy="2249619"/>
          </a:xfrm>
          <a:prstGeom prst="rect">
            <a:avLst/>
          </a:prstGeom>
        </p:spPr>
      </p:pic>
      <p:pic>
        <p:nvPicPr>
          <p:cNvPr id="22" name="Рисунок 21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942561" y="4544319"/>
            <a:ext cx="755970" cy="737680"/>
          </a:xfrm>
          <a:prstGeom prst="rect">
            <a:avLst/>
          </a:prstGeom>
        </p:spPr>
      </p:pic>
      <p:pic>
        <p:nvPicPr>
          <p:cNvPr id="24" name="Рисунок 23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78608" y="4838174"/>
            <a:ext cx="755970" cy="737680"/>
          </a:xfrm>
          <a:prstGeom prst="rect">
            <a:avLst/>
          </a:prstGeom>
        </p:spPr>
      </p:pic>
      <p:pic>
        <p:nvPicPr>
          <p:cNvPr id="26" name="Рисунок 2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1804350" y="4913159"/>
            <a:ext cx="755970" cy="737680"/>
          </a:xfrm>
          <a:prstGeom prst="rect">
            <a:avLst/>
          </a:prstGeom>
        </p:spPr>
      </p:pic>
      <p:pic>
        <p:nvPicPr>
          <p:cNvPr id="34" name="Рисунок 33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5738268" flipH="1">
            <a:off x="3630243" y="5037264"/>
            <a:ext cx="813457" cy="710605"/>
          </a:xfrm>
          <a:prstGeom prst="rect">
            <a:avLst/>
          </a:prstGeom>
        </p:spPr>
      </p:pic>
      <p:sp>
        <p:nvSpPr>
          <p:cNvPr id="37" name="Овал 36"/>
          <p:cNvSpPr/>
          <p:nvPr/>
        </p:nvSpPr>
        <p:spPr>
          <a:xfrm>
            <a:off x="4137970" y="5575854"/>
            <a:ext cx="800587" cy="792231"/>
          </a:xfrm>
          <a:prstGeom prst="ellipse">
            <a:avLst/>
          </a:prstGeom>
          <a:solidFill>
            <a:srgbClr val="FFFF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8" name="Овал 37"/>
          <p:cNvSpPr/>
          <p:nvPr/>
        </p:nvSpPr>
        <p:spPr>
          <a:xfrm>
            <a:off x="4208519" y="2365532"/>
            <a:ext cx="821195" cy="752288"/>
          </a:xfrm>
          <a:prstGeom prst="ellipse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9" name="Рисунок 3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 rot="17116239">
            <a:off x="4992975" y="2012885"/>
            <a:ext cx="530398" cy="463336"/>
          </a:xfrm>
          <a:prstGeom prst="rect">
            <a:avLst/>
          </a:prstGeom>
        </p:spPr>
      </p:pic>
      <p:pic>
        <p:nvPicPr>
          <p:cNvPr id="40" name="Рисунок 3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12173" y="2790038"/>
            <a:ext cx="755970" cy="737680"/>
          </a:xfrm>
          <a:prstGeom prst="rect">
            <a:avLst/>
          </a:prstGeom>
        </p:spPr>
      </p:pic>
      <p:pic>
        <p:nvPicPr>
          <p:cNvPr id="41" name="Рисунок 4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463155" y="3057778"/>
            <a:ext cx="768163" cy="743776"/>
          </a:xfrm>
          <a:prstGeom prst="rect">
            <a:avLst/>
          </a:prstGeom>
        </p:spPr>
      </p:pic>
      <p:sp>
        <p:nvSpPr>
          <p:cNvPr id="31" name="TextBox 30"/>
          <p:cNvSpPr txBox="1"/>
          <p:nvPr/>
        </p:nvSpPr>
        <p:spPr>
          <a:xfrm>
            <a:off x="942034" y="6443941"/>
            <a:ext cx="241403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Arial Black" panose="020B0A04020102020204" pitchFamily="34" charset="0"/>
              </a:rPr>
              <a:t>«Пастух </a:t>
            </a:r>
            <a:r>
              <a:rPr lang="ru-RU" b="1" smtClean="0">
                <a:latin typeface="Arial Black" panose="020B0A04020102020204" pitchFamily="34" charset="0"/>
              </a:rPr>
              <a:t>и овцы»</a:t>
            </a:r>
            <a:endParaRPr lang="ru-RU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236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52</TotalTime>
  <Words>28</Words>
  <Application>Microsoft Office PowerPoint</Application>
  <PresentationFormat>Экран (4:3)</PresentationFormat>
  <Paragraphs>6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1" baseType="lpstr">
      <vt:lpstr>Arial</vt:lpstr>
      <vt:lpstr>Arial Black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 Windows</dc:creator>
  <cp:lastModifiedBy>Пользователь Windows</cp:lastModifiedBy>
  <cp:revision>7</cp:revision>
  <dcterms:created xsi:type="dcterms:W3CDTF">2024-02-15T11:09:18Z</dcterms:created>
  <dcterms:modified xsi:type="dcterms:W3CDTF">2024-03-10T11:31:15Z</dcterms:modified>
</cp:coreProperties>
</file>