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2" r:id="rId4"/>
    <p:sldId id="263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E0C8-64E6-4FFB-996F-78622FD839ED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6FD-BD1A-4CDB-83F7-273A4995B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80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E0C8-64E6-4FFB-996F-78622FD839ED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6FD-BD1A-4CDB-83F7-273A4995B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1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E0C8-64E6-4FFB-996F-78622FD839ED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6FD-BD1A-4CDB-83F7-273A4995B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95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E0C8-64E6-4FFB-996F-78622FD839ED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6FD-BD1A-4CDB-83F7-273A4995B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41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E0C8-64E6-4FFB-996F-78622FD839ED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6FD-BD1A-4CDB-83F7-273A4995B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24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E0C8-64E6-4FFB-996F-78622FD839ED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6FD-BD1A-4CDB-83F7-273A4995B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12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E0C8-64E6-4FFB-996F-78622FD839ED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6FD-BD1A-4CDB-83F7-273A4995B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28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E0C8-64E6-4FFB-996F-78622FD839ED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6FD-BD1A-4CDB-83F7-273A4995B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6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E0C8-64E6-4FFB-996F-78622FD839ED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6FD-BD1A-4CDB-83F7-273A4995B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63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E0C8-64E6-4FFB-996F-78622FD839ED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6FD-BD1A-4CDB-83F7-273A4995B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97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E0C8-64E6-4FFB-996F-78622FD839ED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26FD-BD1A-4CDB-83F7-273A4995B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86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1E0C8-64E6-4FFB-996F-78622FD839ED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C26FD-BD1A-4CDB-83F7-273A4995B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60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86386" y="3984172"/>
            <a:ext cx="836023" cy="79683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386" y="3173334"/>
            <a:ext cx="847417" cy="81083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0605" y="1777314"/>
            <a:ext cx="847417" cy="8108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869" y="2389048"/>
            <a:ext cx="847417" cy="810838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7221408" y="1511911"/>
            <a:ext cx="836023" cy="79683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515143" y="1948882"/>
            <a:ext cx="836023" cy="79683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806147" y="2322880"/>
            <a:ext cx="836023" cy="79683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30227" y="1997633"/>
            <a:ext cx="836023" cy="79683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367852" y="1516867"/>
            <a:ext cx="836023" cy="79683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545311" y="1550465"/>
            <a:ext cx="836023" cy="79683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905794" y="4689565"/>
            <a:ext cx="1031966" cy="101890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5030227" y="2588152"/>
            <a:ext cx="2520104" cy="219285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816386" y="4408715"/>
            <a:ext cx="1089408" cy="16063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6571" y="444137"/>
            <a:ext cx="24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anose="020B0A04020102020204" pitchFamily="34" charset="0"/>
              </a:rPr>
              <a:t>«Хвост дракона»</a:t>
            </a:r>
            <a:endParaRPr lang="ru-RU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6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57553" y="1354182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751218" y="2513222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746914" y="1370566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374673" y="2301295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909455" y="4574177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70519" y="3718560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826180" y="4985657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7786" y="5078475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33998" y="3378548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610" y="936570"/>
            <a:ext cx="865707" cy="8352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575" y="923507"/>
            <a:ext cx="865707" cy="83522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997" y="4654731"/>
            <a:ext cx="865707" cy="835224"/>
          </a:xfrm>
          <a:prstGeom prst="rect">
            <a:avLst/>
          </a:prstGeom>
        </p:spPr>
      </p:pic>
      <p:cxnSp>
        <p:nvCxnSpPr>
          <p:cNvPr id="17" name="Прямая со стрелкой 16"/>
          <p:cNvCxnSpPr/>
          <p:nvPr/>
        </p:nvCxnSpPr>
        <p:spPr>
          <a:xfrm flipH="1">
            <a:off x="5165799" y="2027086"/>
            <a:ext cx="1681182" cy="130909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4281485" y="3123466"/>
            <a:ext cx="884314" cy="86532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3813" y="1223661"/>
            <a:ext cx="883997" cy="86570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43689" y="341403"/>
            <a:ext cx="708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anose="020B0A04020102020204" pitchFamily="34" charset="0"/>
              </a:rPr>
              <a:t>«Верблюдица ловит верблюжонка»»</a:t>
            </a:r>
            <a:endParaRPr lang="ru-RU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05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57553" y="1354182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751218" y="2513222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746914" y="1370566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374673" y="2301295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909455" y="4574177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70519" y="3718560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826180" y="4985657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7786" y="5078475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33998" y="3378548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610" y="936570"/>
            <a:ext cx="865707" cy="8352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575" y="923507"/>
            <a:ext cx="865707" cy="83522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997" y="4654731"/>
            <a:ext cx="865707" cy="835224"/>
          </a:xfrm>
          <a:prstGeom prst="rect">
            <a:avLst/>
          </a:prstGeom>
        </p:spPr>
      </p:pic>
      <p:cxnSp>
        <p:nvCxnSpPr>
          <p:cNvPr id="17" name="Прямая со стрелкой 16"/>
          <p:cNvCxnSpPr/>
          <p:nvPr/>
        </p:nvCxnSpPr>
        <p:spPr>
          <a:xfrm flipH="1" flipV="1">
            <a:off x="3475791" y="3111991"/>
            <a:ext cx="220998" cy="26655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693472" y="2290353"/>
            <a:ext cx="884314" cy="86532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888953">
            <a:off x="4466968" y="3718560"/>
            <a:ext cx="329213" cy="37188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8280" y="3155679"/>
            <a:ext cx="883997" cy="86570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6205" y="3611659"/>
            <a:ext cx="883997" cy="86570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26570" y="444137"/>
            <a:ext cx="4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anose="020B0A04020102020204" pitchFamily="34" charset="0"/>
              </a:rPr>
              <a:t>«Иголка, нитка, узелок»»</a:t>
            </a:r>
            <a:endParaRPr lang="ru-RU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83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57553" y="1354182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12428" y="2219508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746914" y="1370566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374673" y="2301295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909455" y="4574177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70519" y="3718560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826180" y="4985657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7786" y="5078475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33998" y="3378548"/>
            <a:ext cx="849085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610" y="936570"/>
            <a:ext cx="865707" cy="8352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575" y="923507"/>
            <a:ext cx="865707" cy="83522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997" y="4654731"/>
            <a:ext cx="865707" cy="835224"/>
          </a:xfrm>
          <a:prstGeom prst="rect">
            <a:avLst/>
          </a:prstGeom>
        </p:spPr>
      </p:pic>
      <p:sp>
        <p:nvSpPr>
          <p:cNvPr id="21" name="Овал 20"/>
          <p:cNvSpPr/>
          <p:nvPr/>
        </p:nvSpPr>
        <p:spPr>
          <a:xfrm>
            <a:off x="926339" y="1354182"/>
            <a:ext cx="884314" cy="86532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1810653" y="936570"/>
            <a:ext cx="971442" cy="417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055854" y="3207131"/>
            <a:ext cx="505659" cy="1182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Крест 22"/>
          <p:cNvSpPr/>
          <p:nvPr/>
        </p:nvSpPr>
        <p:spPr>
          <a:xfrm rot="18918332">
            <a:off x="1987002" y="2612639"/>
            <a:ext cx="541697" cy="481188"/>
          </a:xfrm>
          <a:prstGeom prst="pl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68061" y="6040572"/>
            <a:ext cx="24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anose="020B0A04020102020204" pitchFamily="34" charset="0"/>
              </a:rPr>
              <a:t>«</a:t>
            </a:r>
            <a:r>
              <a:rPr lang="ru-RU" b="1" dirty="0" err="1" smtClean="0">
                <a:latin typeface="Arial Black" panose="020B0A04020102020204" pitchFamily="34" charset="0"/>
              </a:rPr>
              <a:t>Малгэ</a:t>
            </a:r>
            <a:r>
              <a:rPr lang="ru-RU" b="1" dirty="0" smtClean="0">
                <a:latin typeface="Arial Black" panose="020B0A04020102020204" pitchFamily="34" charset="0"/>
              </a:rPr>
              <a:t> </a:t>
            </a:r>
            <a:r>
              <a:rPr lang="ru-RU" b="1" dirty="0" err="1" smtClean="0">
                <a:latin typeface="Arial Black" panose="020B0A04020102020204" pitchFamily="34" charset="0"/>
              </a:rPr>
              <a:t>нюхаб</a:t>
            </a:r>
            <a:r>
              <a:rPr lang="ru-RU" b="1" dirty="0" smtClean="0">
                <a:latin typeface="Arial Black" panose="020B0A04020102020204" pitchFamily="34" charset="0"/>
              </a:rPr>
              <a:t>»</a:t>
            </a:r>
            <a:endParaRPr lang="ru-RU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2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99507" y="1713375"/>
            <a:ext cx="862149" cy="79683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611" y="1713375"/>
            <a:ext cx="859611" cy="7925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507" y="3803433"/>
            <a:ext cx="859611" cy="7925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611" y="3803433"/>
            <a:ext cx="859611" cy="7925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382" y="2784530"/>
            <a:ext cx="859611" cy="792549"/>
          </a:xfrm>
          <a:prstGeom prst="rect">
            <a:avLst/>
          </a:prstGeom>
        </p:spPr>
      </p:pic>
      <p:sp>
        <p:nvSpPr>
          <p:cNvPr id="7" name="Равнобедренный треугольник 6"/>
          <p:cNvSpPr/>
          <p:nvPr/>
        </p:nvSpPr>
        <p:spPr>
          <a:xfrm>
            <a:off x="2990757" y="594358"/>
            <a:ext cx="3240859" cy="940526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6723" y="409692"/>
            <a:ext cx="24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anose="020B0A04020102020204" pitchFamily="34" charset="0"/>
              </a:rPr>
              <a:t>«Юрта»</a:t>
            </a:r>
            <a:endParaRPr lang="ru-RU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80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70263" y="4163198"/>
            <a:ext cx="2286000" cy="223760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907" y="365969"/>
            <a:ext cx="2298391" cy="2249619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2978331" y="1711234"/>
            <a:ext cx="757646" cy="73152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285" y="1490778"/>
            <a:ext cx="768163" cy="7437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542" y="627510"/>
            <a:ext cx="768163" cy="7437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603" y="914990"/>
            <a:ext cx="768163" cy="7437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766" y="1490779"/>
            <a:ext cx="768163" cy="743776"/>
          </a:xfrm>
          <a:prstGeom prst="rect">
            <a:avLst/>
          </a:prstGeom>
        </p:spPr>
      </p:pic>
      <p:sp>
        <p:nvSpPr>
          <p:cNvPr id="12" name="Овал 11"/>
          <p:cNvSpPr/>
          <p:nvPr/>
        </p:nvSpPr>
        <p:spPr>
          <a:xfrm>
            <a:off x="3264608" y="4460597"/>
            <a:ext cx="757646" cy="73764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0370" y="2976960"/>
            <a:ext cx="755970" cy="73768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1478" y="4858172"/>
            <a:ext cx="755970" cy="73768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368" y="595538"/>
            <a:ext cx="755970" cy="737680"/>
          </a:xfrm>
          <a:prstGeom prst="rect">
            <a:avLst/>
          </a:prstGeom>
        </p:spPr>
      </p:pic>
      <p:sp>
        <p:nvSpPr>
          <p:cNvPr id="18" name="Овал 17"/>
          <p:cNvSpPr/>
          <p:nvPr/>
        </p:nvSpPr>
        <p:spPr>
          <a:xfrm>
            <a:off x="2560320" y="3082834"/>
            <a:ext cx="766125" cy="7437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2978331" y="2442754"/>
            <a:ext cx="222069" cy="64008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4460463" y="3826610"/>
            <a:ext cx="766346" cy="7427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>
            <a:stCxn id="23" idx="5"/>
          </p:cNvCxnSpPr>
          <p:nvPr/>
        </p:nvCxnSpPr>
        <p:spPr>
          <a:xfrm>
            <a:off x="5114580" y="4460597"/>
            <a:ext cx="444873" cy="3775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" idx="2"/>
          </p:cNvCxnSpPr>
          <p:nvPr/>
        </p:nvCxnSpPr>
        <p:spPr>
          <a:xfrm flipH="1" flipV="1">
            <a:off x="2505789" y="1743174"/>
            <a:ext cx="472542" cy="3338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98" y="208408"/>
            <a:ext cx="2298391" cy="224961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154" y="530254"/>
            <a:ext cx="768163" cy="74377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270" y="1371286"/>
            <a:ext cx="768163" cy="74377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9907" y="4243744"/>
            <a:ext cx="2298391" cy="224961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2561" y="4544319"/>
            <a:ext cx="755970" cy="73768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608" y="4838174"/>
            <a:ext cx="755970" cy="73768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4350" y="4913159"/>
            <a:ext cx="755970" cy="73768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738268" flipH="1">
            <a:off x="3630243" y="5037264"/>
            <a:ext cx="813457" cy="710605"/>
          </a:xfrm>
          <a:prstGeom prst="rect">
            <a:avLst/>
          </a:prstGeom>
        </p:spPr>
      </p:pic>
      <p:sp>
        <p:nvSpPr>
          <p:cNvPr id="37" name="Овал 36"/>
          <p:cNvSpPr/>
          <p:nvPr/>
        </p:nvSpPr>
        <p:spPr>
          <a:xfrm>
            <a:off x="4137970" y="5575854"/>
            <a:ext cx="800587" cy="792231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208519" y="2365532"/>
            <a:ext cx="821195" cy="75228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7116239">
            <a:off x="4992975" y="2012885"/>
            <a:ext cx="530398" cy="46333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2173" y="2790038"/>
            <a:ext cx="755970" cy="73768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3155" y="3057778"/>
            <a:ext cx="768163" cy="74377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942034" y="6443941"/>
            <a:ext cx="241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anose="020B0A04020102020204" pitchFamily="34" charset="0"/>
              </a:rPr>
              <a:t>«Пастух </a:t>
            </a:r>
            <a:r>
              <a:rPr lang="ru-RU" b="1" smtClean="0">
                <a:latin typeface="Arial Black" panose="020B0A04020102020204" pitchFamily="34" charset="0"/>
              </a:rPr>
              <a:t>и овцы»</a:t>
            </a:r>
            <a:endParaRPr lang="ru-RU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2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28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7</cp:revision>
  <dcterms:created xsi:type="dcterms:W3CDTF">2024-02-15T11:09:18Z</dcterms:created>
  <dcterms:modified xsi:type="dcterms:W3CDTF">2024-03-10T11:31:15Z</dcterms:modified>
</cp:coreProperties>
</file>