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74" r:id="rId3"/>
    <p:sldId id="277" r:id="rId4"/>
    <p:sldId id="269" r:id="rId5"/>
    <p:sldId id="268" r:id="rId6"/>
    <p:sldId id="270" r:id="rId7"/>
    <p:sldId id="278" r:id="rId8"/>
    <p:sldId id="275" r:id="rId9"/>
    <p:sldId id="279" r:id="rId10"/>
    <p:sldId id="276" r:id="rId11"/>
    <p:sldId id="271" r:id="rId12"/>
    <p:sldId id="272" r:id="rId13"/>
    <p:sldId id="26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26" y="-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425F946-D320-4D36-8F78-31EBB8BFC6C3}" type="datetimeFigureOut">
              <a:rPr lang="ru-RU" smtClean="0"/>
              <a:t>25.05.2022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6484" y="605589"/>
            <a:ext cx="10363200" cy="830179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детский сад №51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8904" y="1780674"/>
            <a:ext cx="8574505" cy="4074694"/>
          </a:xfrm>
        </p:spPr>
        <p:txBody>
          <a:bodyPr>
            <a:normAutofit fontScale="92500" lnSpcReduction="10000"/>
          </a:bodyPr>
          <a:lstStyle/>
          <a:p>
            <a:r>
              <a:rPr lang="ru-RU" sz="4800" dirty="0" smtClean="0"/>
              <a:t>История спасения маленькой жизни</a:t>
            </a:r>
          </a:p>
          <a:p>
            <a:pPr algn="r"/>
            <a:endParaRPr lang="ru-RU" sz="3200" dirty="0" smtClean="0"/>
          </a:p>
          <a:p>
            <a:pPr algn="r"/>
            <a:r>
              <a:rPr lang="ru-RU" sz="3200" dirty="0" smtClean="0"/>
              <a:t>Выполнила:</a:t>
            </a:r>
          </a:p>
          <a:p>
            <a:pPr algn="r"/>
            <a:r>
              <a:rPr lang="ru-RU" sz="3200" dirty="0" smtClean="0"/>
              <a:t>Гончарова Ксения</a:t>
            </a:r>
          </a:p>
          <a:p>
            <a:pPr algn="r"/>
            <a:r>
              <a:rPr lang="ru-RU" sz="3200" dirty="0"/>
              <a:t>6</a:t>
            </a:r>
            <a:r>
              <a:rPr lang="ru-RU" sz="3200" dirty="0" smtClean="0"/>
              <a:t> лет</a:t>
            </a:r>
          </a:p>
          <a:p>
            <a:pPr algn="r"/>
            <a:r>
              <a:rPr lang="ru-RU" sz="3200" dirty="0" smtClean="0"/>
              <a:t>Руководитель: Гончарова А.Н.</a:t>
            </a:r>
          </a:p>
          <a:p>
            <a:pPr algn="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7626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23" y="651160"/>
            <a:ext cx="4811555" cy="545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2" y="702129"/>
            <a:ext cx="5321998" cy="532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13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" r="11136"/>
          <a:stretch/>
        </p:blipFill>
        <p:spPr bwMode="auto">
          <a:xfrm rot="5400000">
            <a:off x="952510" y="582261"/>
            <a:ext cx="5453745" cy="592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76243" y="938894"/>
            <a:ext cx="5081134" cy="508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600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377" y="418970"/>
            <a:ext cx="5739606" cy="573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35" y="418970"/>
            <a:ext cx="5541962" cy="554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514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1685" y="3779358"/>
            <a:ext cx="10972800" cy="1827357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Спасибо за внимание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4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62757" y="2675467"/>
            <a:ext cx="5268023" cy="3450696"/>
          </a:xfrm>
        </p:spPr>
        <p:txBody>
          <a:bodyPr/>
          <a:lstStyle/>
          <a:p>
            <a:r>
              <a:rPr lang="ru-RU" dirty="0"/>
              <a:t>Задачи:</a:t>
            </a:r>
          </a:p>
          <a:p>
            <a:r>
              <a:rPr lang="ru-RU" dirty="0"/>
              <a:t>Учить заботиться о домашнем животном.</a:t>
            </a:r>
          </a:p>
          <a:p>
            <a:r>
              <a:rPr lang="ru-RU" dirty="0"/>
              <a:t>Воспитывать чувство ответственности за домашнего питомца.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Цель: доказать, что беда чужой не бывает.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898" y="2065563"/>
            <a:ext cx="4654915" cy="398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190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9" y="399613"/>
            <a:ext cx="4440890" cy="410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539" y="514350"/>
            <a:ext cx="5358891" cy="3710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558" y="4083285"/>
            <a:ext cx="4389320" cy="259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297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3" t="23114" r="22559" b="29337"/>
          <a:stretch/>
        </p:blipFill>
        <p:spPr bwMode="auto">
          <a:xfrm rot="5400000">
            <a:off x="-51614" y="1472196"/>
            <a:ext cx="5910943" cy="428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318" y="740765"/>
            <a:ext cx="5766138" cy="576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313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77" y="929390"/>
            <a:ext cx="4953183" cy="495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437" y="1017456"/>
            <a:ext cx="6362819" cy="47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812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651" y="741891"/>
            <a:ext cx="5519170" cy="551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25480" r="1032" b="5207"/>
          <a:stretch/>
        </p:blipFill>
        <p:spPr bwMode="auto">
          <a:xfrm rot="5400000">
            <a:off x="365441" y="1486792"/>
            <a:ext cx="5318852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767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73" y="1242052"/>
            <a:ext cx="4727235" cy="472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515" y="1301976"/>
            <a:ext cx="4701721" cy="470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276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021" y="2418365"/>
            <a:ext cx="6573761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33" y="590125"/>
            <a:ext cx="4525531" cy="376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955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18" y="473529"/>
            <a:ext cx="4232952" cy="564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332" y="775607"/>
            <a:ext cx="6681980" cy="533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7141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283</TotalTime>
  <Words>48</Words>
  <Application>Microsoft Office PowerPoint</Application>
  <PresentationFormat>Произвольный</PresentationFormat>
  <Paragraphs>12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Волна</vt:lpstr>
      <vt:lpstr>МАДОУ детский сад №51</vt:lpstr>
      <vt:lpstr>Цель: доказать, что беда чужой не бывает.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Дмитрий</cp:lastModifiedBy>
  <cp:revision>29</cp:revision>
  <dcterms:created xsi:type="dcterms:W3CDTF">2020-11-17T10:36:14Z</dcterms:created>
  <dcterms:modified xsi:type="dcterms:W3CDTF">2022-05-25T12:53:06Z</dcterms:modified>
</cp:coreProperties>
</file>