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</p:sldIdLst>
  <p:sldSz cx="18288000" cy="10287000"/>
  <p:notesSz cx="6858000" cy="9144000"/>
  <p:embeddedFontLst>
    <p:embeddedFont>
      <p:font typeface="Calibri" pitchFamily="34" charset="0"/>
      <p:regular r:id="rId32"/>
      <p:bold r:id="rId33"/>
      <p:italic r:id="rId34"/>
      <p:boldItalic r:id="rId35"/>
    </p:embeddedFont>
    <p:embeddedFont>
      <p:font typeface="Poppins" charset="0"/>
      <p:regular r:id="rId36"/>
    </p:embeddedFont>
    <p:embeddedFont>
      <p:font typeface="Open Sans Bold" charset="0"/>
      <p:regular r:id="rId37"/>
    </p:embeddedFont>
    <p:embeddedFont>
      <p:font typeface="Roboto Bold" charset="0"/>
      <p:regular r:id="rId3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>
        <p:scale>
          <a:sx n="51" d="100"/>
          <a:sy n="51" d="100"/>
        </p:scale>
        <p:origin x="-96" y="-52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3.fntdata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2.fntdata"/><Relationship Id="rId38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1.fntdata"/><Relationship Id="rId37" Type="http://schemas.openxmlformats.org/officeDocument/2006/relationships/font" Target="fonts/font6.fnt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5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sv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svg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sv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01200" y="2441316"/>
            <a:ext cx="19690400" cy="4818217"/>
            <a:chOff x="0" y="0"/>
            <a:chExt cx="5185949" cy="12689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85949" cy="1268995"/>
            </a:xfrm>
            <a:custGeom>
              <a:avLst/>
              <a:gdLst/>
              <a:ahLst/>
              <a:cxnLst/>
              <a:rect l="l" t="t" r="r" b="b"/>
              <a:pathLst>
                <a:path w="5185949" h="1268995">
                  <a:moveTo>
                    <a:pt x="0" y="0"/>
                  </a:moveTo>
                  <a:lnTo>
                    <a:pt x="5185949" y="0"/>
                  </a:lnTo>
                  <a:lnTo>
                    <a:pt x="5185949" y="1268995"/>
                  </a:lnTo>
                  <a:lnTo>
                    <a:pt x="0" y="1268995"/>
                  </a:lnTo>
                  <a:close/>
                </a:path>
              </a:pathLst>
            </a:custGeom>
            <a:solidFill>
              <a:srgbClr val="FBF6F3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185949" cy="13261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1478358" y="1856264"/>
            <a:ext cx="5912106" cy="5988321"/>
          </a:xfrm>
          <a:custGeom>
            <a:avLst/>
            <a:gdLst/>
            <a:ahLst/>
            <a:cxnLst/>
            <a:rect l="l" t="t" r="r" b="b"/>
            <a:pathLst>
              <a:path w="5912106" h="5988321">
                <a:moveTo>
                  <a:pt x="0" y="0"/>
                </a:moveTo>
                <a:lnTo>
                  <a:pt x="5912106" y="0"/>
                </a:lnTo>
                <a:lnTo>
                  <a:pt x="5912106" y="5988321"/>
                </a:lnTo>
                <a:lnTo>
                  <a:pt x="0" y="5988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29863" y="4132935"/>
            <a:ext cx="9648495" cy="12824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132"/>
              </a:lnSpc>
            </a:pPr>
            <a:r>
              <a:rPr lang="en-US" sz="8105" spc="810" dirty="0">
                <a:solidFill>
                  <a:srgbClr val="383E48"/>
                </a:solidFill>
                <a:latin typeface="Intro"/>
                <a:ea typeface="Intro"/>
                <a:cs typeface="Intro"/>
                <a:sym typeface="Intro"/>
              </a:rPr>
              <a:t>ФЛАГИ МИРА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829863" y="7931169"/>
            <a:ext cx="11145638" cy="82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61"/>
              </a:lnSpc>
            </a:pPr>
            <a:r>
              <a:rPr lang="en-US" sz="5169" b="1" spc="516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САПУНОВ БОГДАН ГР.#6</a:t>
            </a:r>
          </a:p>
        </p:txBody>
      </p:sp>
      <p:sp>
        <p:nvSpPr>
          <p:cNvPr id="11" name="Freeform 11"/>
          <p:cNvSpPr/>
          <p:nvPr/>
        </p:nvSpPr>
        <p:spPr>
          <a:xfrm>
            <a:off x="13685073" y="435746"/>
            <a:ext cx="2135757" cy="2616184"/>
          </a:xfrm>
          <a:custGeom>
            <a:avLst/>
            <a:gdLst/>
            <a:ahLst/>
            <a:cxnLst/>
            <a:rect l="l" t="t" r="r" b="b"/>
            <a:pathLst>
              <a:path w="2135757" h="2616184">
                <a:moveTo>
                  <a:pt x="0" y="0"/>
                </a:moveTo>
                <a:lnTo>
                  <a:pt x="2135758" y="0"/>
                </a:lnTo>
                <a:lnTo>
                  <a:pt x="2135758" y="2616184"/>
                </a:lnTo>
                <a:lnTo>
                  <a:pt x="0" y="2616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01200" y="2441316"/>
            <a:ext cx="19690400" cy="5981720"/>
            <a:chOff x="0" y="0"/>
            <a:chExt cx="5185949" cy="15754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85949" cy="1575433"/>
            </a:xfrm>
            <a:custGeom>
              <a:avLst/>
              <a:gdLst/>
              <a:ahLst/>
              <a:cxnLst/>
              <a:rect l="l" t="t" r="r" b="b"/>
              <a:pathLst>
                <a:path w="5185949" h="1575433">
                  <a:moveTo>
                    <a:pt x="0" y="0"/>
                  </a:moveTo>
                  <a:lnTo>
                    <a:pt x="5185949" y="0"/>
                  </a:lnTo>
                  <a:lnTo>
                    <a:pt x="5185949" y="1575433"/>
                  </a:lnTo>
                  <a:lnTo>
                    <a:pt x="0" y="1575433"/>
                  </a:lnTo>
                  <a:close/>
                </a:path>
              </a:pathLst>
            </a:custGeom>
            <a:solidFill>
              <a:srgbClr val="FBF6F3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185949" cy="1632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1212017" y="3326984"/>
            <a:ext cx="4753352" cy="4210384"/>
          </a:xfrm>
          <a:custGeom>
            <a:avLst/>
            <a:gdLst/>
            <a:ahLst/>
            <a:cxnLst/>
            <a:rect l="l" t="t" r="r" b="b"/>
            <a:pathLst>
              <a:path w="4753352" h="4210384">
                <a:moveTo>
                  <a:pt x="0" y="0"/>
                </a:moveTo>
                <a:lnTo>
                  <a:pt x="4753351" y="0"/>
                </a:lnTo>
                <a:lnTo>
                  <a:pt x="4753351" y="4210384"/>
                </a:lnTo>
                <a:lnTo>
                  <a:pt x="0" y="42103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3002344" y="2832736"/>
            <a:ext cx="7787937" cy="5198881"/>
          </a:xfrm>
          <a:custGeom>
            <a:avLst/>
            <a:gdLst/>
            <a:ahLst/>
            <a:cxnLst/>
            <a:rect l="l" t="t" r="r" b="b"/>
            <a:pathLst>
              <a:path w="7787937" h="5198881">
                <a:moveTo>
                  <a:pt x="0" y="0"/>
                </a:moveTo>
                <a:lnTo>
                  <a:pt x="7787937" y="0"/>
                </a:lnTo>
                <a:lnTo>
                  <a:pt x="7787937" y="5198880"/>
                </a:lnTo>
                <a:lnTo>
                  <a:pt x="0" y="51988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6791899" y="6113134"/>
            <a:ext cx="5172278" cy="3488937"/>
          </a:xfrm>
          <a:custGeom>
            <a:avLst/>
            <a:gdLst/>
            <a:ahLst/>
            <a:cxnLst/>
            <a:rect l="l" t="t" r="r" b="b"/>
            <a:pathLst>
              <a:path w="5172278" h="3488937">
                <a:moveTo>
                  <a:pt x="0" y="0"/>
                </a:moveTo>
                <a:lnTo>
                  <a:pt x="5172278" y="0"/>
                </a:lnTo>
                <a:lnTo>
                  <a:pt x="5172278" y="3488937"/>
                </a:lnTo>
                <a:lnTo>
                  <a:pt x="0" y="348893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904752" y="2982625"/>
            <a:ext cx="4194957" cy="3438958"/>
          </a:xfrm>
          <a:custGeom>
            <a:avLst/>
            <a:gdLst/>
            <a:ahLst/>
            <a:cxnLst/>
            <a:rect l="l" t="t" r="r" b="b"/>
            <a:pathLst>
              <a:path w="4194957" h="3438958">
                <a:moveTo>
                  <a:pt x="0" y="0"/>
                </a:moveTo>
                <a:lnTo>
                  <a:pt x="4194957" y="0"/>
                </a:lnTo>
                <a:lnTo>
                  <a:pt x="4194957" y="3438958"/>
                </a:lnTo>
                <a:lnTo>
                  <a:pt x="0" y="34389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595" r="-11595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6997968" y="2982625"/>
            <a:ext cx="4966209" cy="2483104"/>
          </a:xfrm>
          <a:custGeom>
            <a:avLst/>
            <a:gdLst/>
            <a:ahLst/>
            <a:cxnLst/>
            <a:rect l="l" t="t" r="r" b="b"/>
            <a:pathLst>
              <a:path w="4966209" h="2483104">
                <a:moveTo>
                  <a:pt x="0" y="0"/>
                </a:moveTo>
                <a:lnTo>
                  <a:pt x="4966209" y="0"/>
                </a:lnTo>
                <a:lnTo>
                  <a:pt x="4966209" y="2483105"/>
                </a:lnTo>
                <a:lnTo>
                  <a:pt x="0" y="24831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3162932" y="2982625"/>
            <a:ext cx="4096368" cy="2870589"/>
          </a:xfrm>
          <a:custGeom>
            <a:avLst/>
            <a:gdLst/>
            <a:ahLst/>
            <a:cxnLst/>
            <a:rect l="l" t="t" r="r" b="b"/>
            <a:pathLst>
              <a:path w="4096368" h="2870589">
                <a:moveTo>
                  <a:pt x="0" y="0"/>
                </a:moveTo>
                <a:lnTo>
                  <a:pt x="4096368" y="0"/>
                </a:lnTo>
                <a:lnTo>
                  <a:pt x="4096368" y="2870590"/>
                </a:lnTo>
                <a:lnTo>
                  <a:pt x="0" y="287059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54" r="-54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2278574" y="1130977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ЛЮБИМЫЕ СТРАНЫ И ФЛАГИ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93915" y="1177532"/>
            <a:ext cx="5874536" cy="2937268"/>
          </a:xfrm>
          <a:custGeom>
            <a:avLst/>
            <a:gdLst/>
            <a:ahLst/>
            <a:cxnLst/>
            <a:rect l="l" t="t" r="r" b="b"/>
            <a:pathLst>
              <a:path w="5874536" h="2937268">
                <a:moveTo>
                  <a:pt x="0" y="0"/>
                </a:moveTo>
                <a:lnTo>
                  <a:pt x="5874536" y="0"/>
                </a:lnTo>
                <a:lnTo>
                  <a:pt x="5874536" y="2937268"/>
                </a:lnTo>
                <a:lnTo>
                  <a:pt x="0" y="293726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2106860" y="1028700"/>
            <a:ext cx="4413927" cy="2937268"/>
          </a:xfrm>
          <a:custGeom>
            <a:avLst/>
            <a:gdLst/>
            <a:ahLst/>
            <a:cxnLst/>
            <a:rect l="l" t="t" r="r" b="b"/>
            <a:pathLst>
              <a:path w="4413927" h="2937268">
                <a:moveTo>
                  <a:pt x="0" y="0"/>
                </a:moveTo>
                <a:lnTo>
                  <a:pt x="4413928" y="0"/>
                </a:lnTo>
                <a:lnTo>
                  <a:pt x="4413928" y="2937268"/>
                </a:lnTo>
                <a:lnTo>
                  <a:pt x="0" y="293726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8397857" y="1028700"/>
            <a:ext cx="3086100" cy="3086100"/>
            <a:chOff x="0" y="0"/>
            <a:chExt cx="812800" cy="8128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374F59"/>
            </a:solidFill>
          </p:spPr>
        </p:sp>
        <p:sp>
          <p:nvSpPr>
            <p:cNvPr id="9" name="TextBox 9"/>
            <p:cNvSpPr txBox="1"/>
            <p:nvPr/>
          </p:nvSpPr>
          <p:spPr>
            <a:xfrm>
              <a:off x="0" y="146050"/>
              <a:ext cx="711200" cy="4635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 dirty="0"/>
            </a:p>
          </p:txBody>
        </p:sp>
      </p:grpSp>
      <p:sp>
        <p:nvSpPr>
          <p:cNvPr id="10" name="Freeform 10"/>
          <p:cNvSpPr/>
          <p:nvPr/>
        </p:nvSpPr>
        <p:spPr>
          <a:xfrm>
            <a:off x="7240329" y="4581578"/>
            <a:ext cx="4866532" cy="3512751"/>
          </a:xfrm>
          <a:custGeom>
            <a:avLst/>
            <a:gdLst/>
            <a:ahLst/>
            <a:cxnLst/>
            <a:rect l="l" t="t" r="r" b="b"/>
            <a:pathLst>
              <a:path w="4866532" h="3512751">
                <a:moveTo>
                  <a:pt x="0" y="0"/>
                </a:moveTo>
                <a:lnTo>
                  <a:pt x="4866531" y="0"/>
                </a:lnTo>
                <a:lnTo>
                  <a:pt x="4866531" y="3512751"/>
                </a:lnTo>
                <a:lnTo>
                  <a:pt x="0" y="351275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8361404" y="8482381"/>
            <a:ext cx="2624382" cy="7759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72"/>
              </a:lnSpc>
            </a:pPr>
            <a:r>
              <a:rPr lang="en-US" sz="455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Вьетнам</a:t>
            </a:r>
            <a:endParaRPr lang="en-US" sz="4551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681458" y="3086100"/>
            <a:ext cx="6561263" cy="3550367"/>
          </a:xfrm>
          <a:custGeom>
            <a:avLst/>
            <a:gdLst/>
            <a:ahLst/>
            <a:cxnLst/>
            <a:rect l="l" t="t" r="r" b="b"/>
            <a:pathLst>
              <a:path w="6561263" h="3550367">
                <a:moveTo>
                  <a:pt x="0" y="0"/>
                </a:moveTo>
                <a:lnTo>
                  <a:pt x="6561262" y="0"/>
                </a:lnTo>
                <a:lnTo>
                  <a:pt x="6561262" y="3550367"/>
                </a:lnTo>
                <a:lnTo>
                  <a:pt x="0" y="355036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1489" b="-1148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1459624" y="3288045"/>
            <a:ext cx="4884754" cy="5970255"/>
          </a:xfrm>
          <a:custGeom>
            <a:avLst/>
            <a:gdLst/>
            <a:ahLst/>
            <a:cxnLst/>
            <a:rect l="l" t="t" r="r" b="b"/>
            <a:pathLst>
              <a:path w="4884754" h="5970255">
                <a:moveTo>
                  <a:pt x="0" y="0"/>
                </a:moveTo>
                <a:lnTo>
                  <a:pt x="4884754" y="0"/>
                </a:lnTo>
                <a:lnTo>
                  <a:pt x="4884754" y="5970255"/>
                </a:lnTo>
                <a:lnTo>
                  <a:pt x="0" y="597025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2282896" y="1560735"/>
            <a:ext cx="14806151" cy="609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008"/>
              </a:lnSpc>
            </a:pP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 1991 году СССР 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распался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и 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стали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мы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Российская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Федерация</a:t>
            </a:r>
            <a:r>
              <a:rPr lang="en-US" sz="35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681458" y="7203904"/>
            <a:ext cx="6981802" cy="19009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836"/>
              </a:lnSpc>
            </a:pP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Белый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цвет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означает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мир,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чистоту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непорочность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совершенство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;</a:t>
            </a:r>
          </a:p>
          <a:p>
            <a:pPr algn="l">
              <a:lnSpc>
                <a:spcPts val="2836"/>
              </a:lnSpc>
            </a:pP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Синий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цвет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символ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веры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и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верности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постоянства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</a:p>
          <a:p>
            <a:pPr algn="l">
              <a:lnSpc>
                <a:spcPts val="2836"/>
              </a:lnSpc>
            </a:pP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Красный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цвет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символизирует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энергию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сипу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кровь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пролитую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за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Отечество</a:t>
            </a:r>
            <a:r>
              <a:rPr lang="en-US" sz="202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</a:p>
          <a:p>
            <a:pPr algn="l">
              <a:lnSpc>
                <a:spcPts val="436"/>
              </a:lnSpc>
            </a:pPr>
            <a:endParaRPr lang="en-US" sz="2025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9111407" y="3192795"/>
            <a:ext cx="1516261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Мир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9144000" y="4370111"/>
            <a:ext cx="1650802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Вера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9144000" y="5542956"/>
            <a:ext cx="172134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Сила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418794" y="2628842"/>
            <a:ext cx="4467395" cy="4467395"/>
          </a:xfrm>
          <a:custGeom>
            <a:avLst/>
            <a:gdLst/>
            <a:ahLst/>
            <a:cxnLst/>
            <a:rect l="l" t="t" r="r" b="b"/>
            <a:pathLst>
              <a:path w="4467395" h="4467395">
                <a:moveTo>
                  <a:pt x="0" y="0"/>
                </a:moveTo>
                <a:lnTo>
                  <a:pt x="4467395" y="0"/>
                </a:lnTo>
                <a:lnTo>
                  <a:pt x="4467395" y="4467395"/>
                </a:lnTo>
                <a:lnTo>
                  <a:pt x="0" y="446739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6553937" y="2649860"/>
            <a:ext cx="5008298" cy="5008298"/>
          </a:xfrm>
          <a:custGeom>
            <a:avLst/>
            <a:gdLst/>
            <a:ahLst/>
            <a:cxnLst/>
            <a:rect l="l" t="t" r="r" b="b"/>
            <a:pathLst>
              <a:path w="5008298" h="5008298">
                <a:moveTo>
                  <a:pt x="0" y="0"/>
                </a:moveTo>
                <a:lnTo>
                  <a:pt x="5008298" y="0"/>
                </a:lnTo>
                <a:lnTo>
                  <a:pt x="5008298" y="5008298"/>
                </a:lnTo>
                <a:lnTo>
                  <a:pt x="0" y="500829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229983" y="2607788"/>
            <a:ext cx="4488449" cy="4488449"/>
          </a:xfrm>
          <a:custGeom>
            <a:avLst/>
            <a:gdLst/>
            <a:ahLst/>
            <a:cxnLst/>
            <a:rect l="l" t="t" r="r" b="b"/>
            <a:pathLst>
              <a:path w="4488449" h="4488449">
                <a:moveTo>
                  <a:pt x="0" y="0"/>
                </a:moveTo>
                <a:lnTo>
                  <a:pt x="4488449" y="0"/>
                </a:lnTo>
                <a:lnTo>
                  <a:pt x="4488449" y="4488449"/>
                </a:lnTo>
                <a:lnTo>
                  <a:pt x="0" y="448844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6674457" y="3051931"/>
            <a:ext cx="9945298" cy="6206369"/>
          </a:xfrm>
          <a:custGeom>
            <a:avLst/>
            <a:gdLst/>
            <a:ahLst/>
            <a:cxnLst/>
            <a:rect l="l" t="t" r="r" b="b"/>
            <a:pathLst>
              <a:path w="9945298" h="6206369">
                <a:moveTo>
                  <a:pt x="0" y="0"/>
                </a:moveTo>
                <a:lnTo>
                  <a:pt x="9945298" y="0"/>
                </a:lnTo>
                <a:lnTo>
                  <a:pt x="9945298" y="6206369"/>
                </a:lnTo>
                <a:lnTo>
                  <a:pt x="0" y="620636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23542" y="4598293"/>
            <a:ext cx="4448063" cy="3113644"/>
          </a:xfrm>
          <a:custGeom>
            <a:avLst/>
            <a:gdLst/>
            <a:ahLst/>
            <a:cxnLst/>
            <a:rect l="l" t="t" r="r" b="b"/>
            <a:pathLst>
              <a:path w="4448063" h="3113644">
                <a:moveTo>
                  <a:pt x="0" y="0"/>
                </a:moveTo>
                <a:lnTo>
                  <a:pt x="4448062" y="0"/>
                </a:lnTo>
                <a:lnTo>
                  <a:pt x="4448062" y="3113644"/>
                </a:lnTo>
                <a:lnTo>
                  <a:pt x="0" y="311364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747573" y="923925"/>
            <a:ext cx="10428231" cy="489534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800"/>
              </a:lnSpc>
            </a:pPr>
            <a:r>
              <a:rPr lang="en-US" sz="557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Рио-де-Жанейро</a:t>
            </a:r>
          </a:p>
          <a:p>
            <a:pPr algn="ctr">
              <a:lnSpc>
                <a:spcPts val="7800"/>
              </a:lnSpc>
            </a:pPr>
            <a:r>
              <a:rPr lang="en-US" sz="557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Город в Бразилии</a:t>
            </a:r>
          </a:p>
          <a:p>
            <a:pPr algn="ctr">
              <a:lnSpc>
                <a:spcPts val="7800"/>
              </a:lnSpc>
            </a:pPr>
            <a:endParaRPr lang="en-US" sz="5571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800"/>
              </a:lnSpc>
            </a:pPr>
            <a:endParaRPr lang="en-US" sz="5571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7800"/>
              </a:lnSpc>
            </a:pPr>
            <a:r>
              <a:rPr lang="en-US" sz="557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2976885" y="1028700"/>
            <a:ext cx="12334230" cy="7844570"/>
          </a:xfrm>
          <a:custGeom>
            <a:avLst/>
            <a:gdLst/>
            <a:ahLst/>
            <a:cxnLst/>
            <a:rect l="l" t="t" r="r" b="b"/>
            <a:pathLst>
              <a:path w="12334230" h="7844570">
                <a:moveTo>
                  <a:pt x="0" y="0"/>
                </a:moveTo>
                <a:lnTo>
                  <a:pt x="12334230" y="0"/>
                </a:lnTo>
                <a:lnTo>
                  <a:pt x="12334230" y="7844570"/>
                </a:lnTo>
                <a:lnTo>
                  <a:pt x="0" y="784457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600498" y="2253833"/>
            <a:ext cx="9087003" cy="5779334"/>
          </a:xfrm>
          <a:custGeom>
            <a:avLst/>
            <a:gdLst/>
            <a:ahLst/>
            <a:cxnLst/>
            <a:rect l="l" t="t" r="r" b="b"/>
            <a:pathLst>
              <a:path w="9087003" h="5779334">
                <a:moveTo>
                  <a:pt x="0" y="0"/>
                </a:moveTo>
                <a:lnTo>
                  <a:pt x="9087004" y="0"/>
                </a:lnTo>
                <a:lnTo>
                  <a:pt x="9087004" y="5779334"/>
                </a:lnTo>
                <a:lnTo>
                  <a:pt x="0" y="5779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481843" y="1352267"/>
            <a:ext cx="13324313" cy="7070769"/>
          </a:xfrm>
          <a:custGeom>
            <a:avLst/>
            <a:gdLst/>
            <a:ahLst/>
            <a:cxnLst/>
            <a:rect l="l" t="t" r="r" b="b"/>
            <a:pathLst>
              <a:path w="13324313" h="7070769">
                <a:moveTo>
                  <a:pt x="0" y="0"/>
                </a:moveTo>
                <a:lnTo>
                  <a:pt x="13324314" y="0"/>
                </a:lnTo>
                <a:lnTo>
                  <a:pt x="13324314" y="7070769"/>
                </a:lnTo>
                <a:lnTo>
                  <a:pt x="0" y="707076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600498" y="2253833"/>
            <a:ext cx="9087003" cy="5779334"/>
          </a:xfrm>
          <a:custGeom>
            <a:avLst/>
            <a:gdLst/>
            <a:ahLst/>
            <a:cxnLst/>
            <a:rect l="l" t="t" r="r" b="b"/>
            <a:pathLst>
              <a:path w="9087003" h="5779334">
                <a:moveTo>
                  <a:pt x="0" y="0"/>
                </a:moveTo>
                <a:lnTo>
                  <a:pt x="9087004" y="0"/>
                </a:lnTo>
                <a:lnTo>
                  <a:pt x="9087004" y="5779334"/>
                </a:lnTo>
                <a:lnTo>
                  <a:pt x="0" y="5779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2687003" y="1028700"/>
            <a:ext cx="12913994" cy="8615479"/>
          </a:xfrm>
          <a:custGeom>
            <a:avLst/>
            <a:gdLst/>
            <a:ahLst/>
            <a:cxnLst/>
            <a:rect l="l" t="t" r="r" b="b"/>
            <a:pathLst>
              <a:path w="12913994" h="8615479">
                <a:moveTo>
                  <a:pt x="0" y="0"/>
                </a:moveTo>
                <a:lnTo>
                  <a:pt x="12913994" y="0"/>
                </a:lnTo>
                <a:lnTo>
                  <a:pt x="12913994" y="8615479"/>
                </a:lnTo>
                <a:lnTo>
                  <a:pt x="0" y="86154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600498" y="2253833"/>
            <a:ext cx="9087003" cy="5779334"/>
          </a:xfrm>
          <a:custGeom>
            <a:avLst/>
            <a:gdLst/>
            <a:ahLst/>
            <a:cxnLst/>
            <a:rect l="l" t="t" r="r" b="b"/>
            <a:pathLst>
              <a:path w="9087003" h="5779334">
                <a:moveTo>
                  <a:pt x="0" y="0"/>
                </a:moveTo>
                <a:lnTo>
                  <a:pt x="9087004" y="0"/>
                </a:lnTo>
                <a:lnTo>
                  <a:pt x="9087004" y="5779334"/>
                </a:lnTo>
                <a:lnTo>
                  <a:pt x="0" y="577933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716942" y="1278021"/>
            <a:ext cx="11961874" cy="7980279"/>
          </a:xfrm>
          <a:custGeom>
            <a:avLst/>
            <a:gdLst/>
            <a:ahLst/>
            <a:cxnLst/>
            <a:rect l="l" t="t" r="r" b="b"/>
            <a:pathLst>
              <a:path w="11961874" h="7980279">
                <a:moveTo>
                  <a:pt x="0" y="0"/>
                </a:moveTo>
                <a:lnTo>
                  <a:pt x="11961874" y="0"/>
                </a:lnTo>
                <a:lnTo>
                  <a:pt x="11961874" y="7980279"/>
                </a:lnTo>
                <a:lnTo>
                  <a:pt x="0" y="7980279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788351" y="710850"/>
            <a:ext cx="14711297" cy="8547450"/>
          </a:xfrm>
          <a:custGeom>
            <a:avLst/>
            <a:gdLst/>
            <a:ahLst/>
            <a:cxnLst/>
            <a:rect l="l" t="t" r="r" b="b"/>
            <a:pathLst>
              <a:path w="14711297" h="8547450">
                <a:moveTo>
                  <a:pt x="0" y="0"/>
                </a:moveTo>
                <a:lnTo>
                  <a:pt x="14711298" y="0"/>
                </a:lnTo>
                <a:lnTo>
                  <a:pt x="14711298" y="8547450"/>
                </a:lnTo>
                <a:lnTo>
                  <a:pt x="0" y="854745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63875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1478358" y="1856264"/>
            <a:ext cx="5912106" cy="5988321"/>
          </a:xfrm>
          <a:custGeom>
            <a:avLst/>
            <a:gdLst/>
            <a:ahLst/>
            <a:cxnLst/>
            <a:rect l="l" t="t" r="r" b="b"/>
            <a:pathLst>
              <a:path w="5912106" h="5988321">
                <a:moveTo>
                  <a:pt x="0" y="0"/>
                </a:moveTo>
                <a:lnTo>
                  <a:pt x="5912106" y="0"/>
                </a:lnTo>
                <a:lnTo>
                  <a:pt x="5912106" y="5988321"/>
                </a:lnTo>
                <a:lnTo>
                  <a:pt x="0" y="598832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685073" y="435746"/>
            <a:ext cx="2135757" cy="2616184"/>
          </a:xfrm>
          <a:custGeom>
            <a:avLst/>
            <a:gdLst/>
            <a:ahLst/>
            <a:cxnLst/>
            <a:rect l="l" t="t" r="r" b="b"/>
            <a:pathLst>
              <a:path w="2135757" h="2616184">
                <a:moveTo>
                  <a:pt x="0" y="0"/>
                </a:moveTo>
                <a:lnTo>
                  <a:pt x="2135758" y="0"/>
                </a:lnTo>
                <a:lnTo>
                  <a:pt x="2135758" y="2616184"/>
                </a:lnTo>
                <a:lnTo>
                  <a:pt x="0" y="2616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xmlns="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3014534" y="1732439"/>
            <a:ext cx="8148191" cy="11926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27"/>
              </a:lnSpc>
            </a:pPr>
            <a:r>
              <a:rPr lang="en-US" sz="666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Тема:Флаги</a:t>
            </a:r>
            <a:r>
              <a:rPr lang="en-US" sz="6662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Мира 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2113287" y="3450576"/>
            <a:ext cx="9049438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575"/>
              </a:lnSpc>
            </a:pP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Это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тема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очень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стала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мне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6575"/>
              </a:lnSpc>
            </a:pP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интересна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после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того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как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я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увидел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что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не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только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есть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флаг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у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России,США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и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Украины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а у всех стран. И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начал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изучать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страны</a:t>
            </a:r>
            <a:r>
              <a:rPr lang="en-US" sz="4696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и флаги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87483" y="663875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664886" y="1028700"/>
            <a:ext cx="8875793" cy="5909705"/>
          </a:xfrm>
          <a:custGeom>
            <a:avLst/>
            <a:gdLst/>
            <a:ahLst/>
            <a:cxnLst/>
            <a:rect l="l" t="t" r="r" b="b"/>
            <a:pathLst>
              <a:path w="8875793" h="5909705">
                <a:moveTo>
                  <a:pt x="0" y="0"/>
                </a:moveTo>
                <a:lnTo>
                  <a:pt x="8875793" y="0"/>
                </a:lnTo>
                <a:lnTo>
                  <a:pt x="8875793" y="5909705"/>
                </a:lnTo>
                <a:lnTo>
                  <a:pt x="0" y="590970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734860" y="6862205"/>
            <a:ext cx="12818279" cy="25739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02"/>
              </a:lnSpc>
            </a:pPr>
            <a:r>
              <a:rPr lang="en-US" sz="364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лестница высотой 125 метров, с 215 ступенями, достопримечательность в Рио-де-Жанейро, которую создал чилийский художник Хорхе Селарон (1947—2013).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89896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33119" y="1570996"/>
            <a:ext cx="6304349" cy="3551450"/>
          </a:xfrm>
          <a:custGeom>
            <a:avLst/>
            <a:gdLst/>
            <a:ahLst/>
            <a:cxnLst/>
            <a:rect l="l" t="t" r="r" b="b"/>
            <a:pathLst>
              <a:path w="6304349" h="3551450">
                <a:moveTo>
                  <a:pt x="0" y="0"/>
                </a:moveTo>
                <a:lnTo>
                  <a:pt x="6304349" y="0"/>
                </a:lnTo>
                <a:lnTo>
                  <a:pt x="6304349" y="3551450"/>
                </a:lnTo>
                <a:lnTo>
                  <a:pt x="0" y="355145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910257" y="1570996"/>
            <a:ext cx="6029765" cy="6382651"/>
          </a:xfrm>
          <a:custGeom>
            <a:avLst/>
            <a:gdLst/>
            <a:ahLst/>
            <a:cxnLst/>
            <a:rect l="l" t="t" r="r" b="b"/>
            <a:pathLst>
              <a:path w="6029765" h="6382651">
                <a:moveTo>
                  <a:pt x="0" y="0"/>
                </a:moveTo>
                <a:lnTo>
                  <a:pt x="6029765" y="0"/>
                </a:lnTo>
                <a:lnTo>
                  <a:pt x="6029765" y="6382651"/>
                </a:lnTo>
                <a:lnTo>
                  <a:pt x="0" y="638265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61148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533119" y="5943762"/>
            <a:ext cx="7701687" cy="14047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26"/>
              </a:lnSpc>
            </a:pPr>
            <a:r>
              <a:rPr lang="en-US" sz="8161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Лос-Анджелес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4363343" y="8371205"/>
            <a:ext cx="9561314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Вывеске "Голливуд" 90 лет.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2957395" y="3587673"/>
            <a:ext cx="12373210" cy="6079297"/>
          </a:xfrm>
          <a:custGeom>
            <a:avLst/>
            <a:gdLst/>
            <a:ahLst/>
            <a:cxnLst/>
            <a:rect l="l" t="t" r="r" b="b"/>
            <a:pathLst>
              <a:path w="12373210" h="6079297">
                <a:moveTo>
                  <a:pt x="0" y="0"/>
                </a:moveTo>
                <a:lnTo>
                  <a:pt x="12373210" y="0"/>
                </a:lnTo>
                <a:lnTo>
                  <a:pt x="12373210" y="6079297"/>
                </a:lnTo>
                <a:lnTo>
                  <a:pt x="0" y="607929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2565" t="-52380" b="-64955"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445520" y="2047054"/>
            <a:ext cx="16112133" cy="936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Вопрос</a:t>
            </a:r>
            <a:r>
              <a:rPr lang="ru-RU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:</a:t>
            </a: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знаете ли </a:t>
            </a: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вы</a:t>
            </a:r>
            <a:r>
              <a:rPr lang="ru-RU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</a:t>
            </a: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51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почему </a:t>
            </a:r>
            <a:r>
              <a:rPr lang="ru-RU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здесь</a:t>
            </a: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надпись</a:t>
            </a:r>
            <a:r>
              <a:rPr lang="ru-RU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?</a:t>
            </a:r>
            <a:r>
              <a:rPr lang="en-US" sz="5199" b="1" dirty="0" smtClean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endParaRPr lang="en-US" sz="5199" b="1" dirty="0">
              <a:solidFill>
                <a:srgbClr val="FFFFFF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3528444" y="1171258"/>
            <a:ext cx="11231113" cy="4114800"/>
          </a:xfrm>
          <a:custGeom>
            <a:avLst/>
            <a:gdLst/>
            <a:ahLst/>
            <a:cxnLst/>
            <a:rect l="l" t="t" r="r" b="b"/>
            <a:pathLst>
              <a:path w="11231113" h="4114800">
                <a:moveTo>
                  <a:pt x="0" y="0"/>
                </a:moveTo>
                <a:lnTo>
                  <a:pt x="11231112" y="0"/>
                </a:lnTo>
                <a:lnTo>
                  <a:pt x="1123111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b="-9358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397627" y="4943792"/>
            <a:ext cx="1492746" cy="3422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659"/>
              </a:lnSpc>
              <a:spcBef>
                <a:spcPct val="0"/>
              </a:spcBef>
            </a:pPr>
            <a:r>
              <a:rPr lang="en-US" sz="1899" dirty="0">
                <a:solidFill>
                  <a:srgbClr val="000000"/>
                </a:solidFill>
                <a:latin typeface="Poppins"/>
                <a:ea typeface="Poppins"/>
                <a:cs typeface="Poppins"/>
                <a:sym typeface="Poppins"/>
              </a:rPr>
              <a:t>Текст абзаца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0" y="6603601"/>
            <a:ext cx="18288000" cy="2998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980"/>
              </a:lnSpc>
            </a:pPr>
            <a:r>
              <a:rPr lang="en-US" sz="57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эта вывеска была создана, чтобы рекламировать недвижимость</a:t>
            </a:r>
          </a:p>
          <a:p>
            <a:pPr algn="ctr">
              <a:lnSpc>
                <a:spcPts val="7980"/>
              </a:lnSpc>
            </a:pPr>
            <a:r>
              <a:rPr lang="en-US" sz="57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в этом районе в 1923 году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028700" y="5479177"/>
            <a:ext cx="17045752" cy="12598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60"/>
              </a:lnSpc>
            </a:pPr>
            <a:r>
              <a:rPr lang="en-US" sz="74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Новый элитный район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651469" y="1068033"/>
            <a:ext cx="4903787" cy="3056233"/>
          </a:xfrm>
          <a:custGeom>
            <a:avLst/>
            <a:gdLst/>
            <a:ahLst/>
            <a:cxnLst/>
            <a:rect l="l" t="t" r="r" b="b"/>
            <a:pathLst>
              <a:path w="4903787" h="3056233">
                <a:moveTo>
                  <a:pt x="0" y="0"/>
                </a:moveTo>
                <a:lnTo>
                  <a:pt x="4903787" y="0"/>
                </a:lnTo>
                <a:lnTo>
                  <a:pt x="4903787" y="3056233"/>
                </a:lnTo>
                <a:lnTo>
                  <a:pt x="0" y="305623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546846" y="1175109"/>
            <a:ext cx="4277969" cy="3163892"/>
          </a:xfrm>
          <a:custGeom>
            <a:avLst/>
            <a:gdLst/>
            <a:ahLst/>
            <a:cxnLst/>
            <a:rect l="l" t="t" r="r" b="b"/>
            <a:pathLst>
              <a:path w="4277969" h="3163892">
                <a:moveTo>
                  <a:pt x="0" y="0"/>
                </a:moveTo>
                <a:lnTo>
                  <a:pt x="4277969" y="0"/>
                </a:lnTo>
                <a:lnTo>
                  <a:pt x="4277969" y="3163892"/>
                </a:lnTo>
                <a:lnTo>
                  <a:pt x="0" y="316389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7500" b="-37003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380286" y="1175109"/>
            <a:ext cx="4447793" cy="2959804"/>
          </a:xfrm>
          <a:custGeom>
            <a:avLst/>
            <a:gdLst/>
            <a:ahLst/>
            <a:cxnLst/>
            <a:rect l="l" t="t" r="r" b="b"/>
            <a:pathLst>
              <a:path w="4447793" h="2959804">
                <a:moveTo>
                  <a:pt x="0" y="0"/>
                </a:moveTo>
                <a:lnTo>
                  <a:pt x="4447793" y="0"/>
                </a:lnTo>
                <a:lnTo>
                  <a:pt x="4447793" y="2959804"/>
                </a:lnTo>
                <a:lnTo>
                  <a:pt x="0" y="295980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41087" y="4882757"/>
            <a:ext cx="13805825" cy="36456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23"/>
              </a:lnSpc>
            </a:pPr>
            <a:r>
              <a:rPr lang="en-US" sz="6945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7 января 2025 загорелись леса в этом районе и много дорогих домов сгорело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4272310" y="1498725"/>
            <a:ext cx="10396946" cy="6243976"/>
          </a:xfrm>
          <a:custGeom>
            <a:avLst/>
            <a:gdLst/>
            <a:ahLst/>
            <a:cxnLst/>
            <a:rect l="l" t="t" r="r" b="b"/>
            <a:pathLst>
              <a:path w="10396946" h="6243976">
                <a:moveTo>
                  <a:pt x="0" y="0"/>
                </a:moveTo>
                <a:lnTo>
                  <a:pt x="10396945" y="0"/>
                </a:lnTo>
                <a:lnTo>
                  <a:pt x="10396945" y="6243976"/>
                </a:lnTo>
                <a:lnTo>
                  <a:pt x="0" y="624397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5221114" y="7691756"/>
            <a:ext cx="7845772" cy="15665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Дисней лэнд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3326118" y="1028700"/>
            <a:ext cx="11635763" cy="6987958"/>
          </a:xfrm>
          <a:custGeom>
            <a:avLst/>
            <a:gdLst/>
            <a:ahLst/>
            <a:cxnLst/>
            <a:rect l="l" t="t" r="r" b="b"/>
            <a:pathLst>
              <a:path w="11635763" h="6987958">
                <a:moveTo>
                  <a:pt x="0" y="0"/>
                </a:moveTo>
                <a:lnTo>
                  <a:pt x="11635764" y="0"/>
                </a:lnTo>
                <a:lnTo>
                  <a:pt x="11635764" y="6987958"/>
                </a:lnTo>
                <a:lnTo>
                  <a:pt x="0" y="6987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0324" b="-14710"/>
            </a:stretch>
          </a:blipFill>
        </p:spPr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3326118" y="1628467"/>
            <a:ext cx="11635763" cy="6987958"/>
          </a:xfrm>
          <a:custGeom>
            <a:avLst/>
            <a:gdLst/>
            <a:ahLst/>
            <a:cxnLst/>
            <a:rect l="l" t="t" r="r" b="b"/>
            <a:pathLst>
              <a:path w="11635763" h="6987958">
                <a:moveTo>
                  <a:pt x="0" y="0"/>
                </a:moveTo>
                <a:lnTo>
                  <a:pt x="11635764" y="0"/>
                </a:lnTo>
                <a:lnTo>
                  <a:pt x="11635764" y="6987958"/>
                </a:lnTo>
                <a:lnTo>
                  <a:pt x="0" y="6987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3326118" y="1628467"/>
            <a:ext cx="11635763" cy="6987958"/>
          </a:xfrm>
          <a:custGeom>
            <a:avLst/>
            <a:gdLst/>
            <a:ahLst/>
            <a:cxnLst/>
            <a:rect l="l" t="t" r="r" b="b"/>
            <a:pathLst>
              <a:path w="11635763" h="6987958">
                <a:moveTo>
                  <a:pt x="0" y="0"/>
                </a:moveTo>
                <a:lnTo>
                  <a:pt x="11635764" y="0"/>
                </a:lnTo>
                <a:lnTo>
                  <a:pt x="11635764" y="6987958"/>
                </a:lnTo>
                <a:lnTo>
                  <a:pt x="0" y="698795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326118" y="1028700"/>
            <a:ext cx="12073666" cy="8049111"/>
          </a:xfrm>
          <a:custGeom>
            <a:avLst/>
            <a:gdLst/>
            <a:ahLst/>
            <a:cxnLst/>
            <a:rect l="l" t="t" r="r" b="b"/>
            <a:pathLst>
              <a:path w="12073666" h="8049111">
                <a:moveTo>
                  <a:pt x="0" y="0"/>
                </a:moveTo>
                <a:lnTo>
                  <a:pt x="12073666" y="0"/>
                </a:lnTo>
                <a:lnTo>
                  <a:pt x="12073666" y="8049111"/>
                </a:lnTo>
                <a:lnTo>
                  <a:pt x="0" y="804911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6498543" y="933450"/>
            <a:ext cx="529091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Вывод: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2503106" y="2536101"/>
            <a:ext cx="13281788" cy="59718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912"/>
              </a:lnSpc>
            </a:pP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Изучая флаги мира, я узнал, что есть много стран и народов. В каждой стране есть интересные достопримечательности и традиции.</a:t>
            </a:r>
          </a:p>
          <a:p>
            <a:pPr algn="ctr">
              <a:lnSpc>
                <a:spcPts val="5912"/>
              </a:lnSpc>
            </a:pP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У всех стран есть также свой язык и алфавит. Я еще учу 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английск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ий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алфавит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К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огда </a:t>
            </a: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я поеду В 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Лос-Анджелес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,</a:t>
            </a:r>
            <a:endParaRPr lang="en-US" sz="4223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  <a:p>
            <a:pPr algn="ctr">
              <a:lnSpc>
                <a:spcPts val="5912"/>
              </a:lnSpc>
            </a:pP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смогу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разгов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ри</a:t>
            </a:r>
            <a:r>
              <a:rPr lang="ru-RU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ва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ть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 </a:t>
            </a: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ними</a:t>
            </a: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по</a:t>
            </a:r>
            <a:r>
              <a:rPr lang="ru-RU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-</a:t>
            </a:r>
            <a:r>
              <a:rPr lang="en-US" sz="4223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английски</a:t>
            </a:r>
            <a:r>
              <a:rPr lang="en-US" sz="4223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 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104900" y="95255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0569452" y="4352122"/>
            <a:ext cx="5557741" cy="2160109"/>
          </a:xfrm>
          <a:custGeom>
            <a:avLst/>
            <a:gdLst/>
            <a:ahLst/>
            <a:cxnLst/>
            <a:rect l="l" t="t" r="r" b="b"/>
            <a:pathLst>
              <a:path w="5557741" h="2160109">
                <a:moveTo>
                  <a:pt x="0" y="0"/>
                </a:moveTo>
                <a:lnTo>
                  <a:pt x="5557741" y="0"/>
                </a:lnTo>
                <a:lnTo>
                  <a:pt x="5557741" y="2160108"/>
                </a:lnTo>
                <a:lnTo>
                  <a:pt x="0" y="21601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4332554" y="1028700"/>
            <a:ext cx="9622892" cy="6145870"/>
          </a:xfrm>
          <a:custGeom>
            <a:avLst/>
            <a:gdLst/>
            <a:ahLst/>
            <a:cxnLst/>
            <a:rect l="l" t="t" r="r" b="b"/>
            <a:pathLst>
              <a:path w="9622892" h="6145870">
                <a:moveTo>
                  <a:pt x="0" y="0"/>
                </a:moveTo>
                <a:lnTo>
                  <a:pt x="9622892" y="0"/>
                </a:lnTo>
                <a:lnTo>
                  <a:pt x="9622892" y="6145870"/>
                </a:lnTo>
                <a:lnTo>
                  <a:pt x="0" y="614587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676400" y="7259284"/>
            <a:ext cx="15087600" cy="207749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368"/>
              </a:lnSpc>
            </a:pPr>
            <a:r>
              <a:rPr lang="en-US" sz="383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Земля на 70% состоит из 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воды</a:t>
            </a:r>
            <a:r>
              <a:rPr lang="ru-RU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  <a:p>
            <a:pPr algn="ctr">
              <a:lnSpc>
                <a:spcPts val="5368"/>
              </a:lnSpc>
            </a:pPr>
            <a:r>
              <a:rPr lang="ru-RU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стальн</a:t>
            </a:r>
            <a:r>
              <a:rPr lang="ru-RU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ая часть -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это материки</a:t>
            </a:r>
            <a:r>
              <a:rPr lang="ru-RU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.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ru-RU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На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каждом материке</a:t>
            </a:r>
            <a:r>
              <a:rPr lang="ru-RU" sz="383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  <a:r>
              <a:rPr lang="en-US" sz="3834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находятся </a:t>
            </a:r>
            <a:r>
              <a:rPr lang="en-US" sz="3834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Страны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4223992"/>
            <a:ext cx="18973831" cy="2934209"/>
          </a:xfrm>
          <a:custGeom>
            <a:avLst/>
            <a:gdLst/>
            <a:ahLst/>
            <a:cxnLst/>
            <a:rect l="l" t="t" r="r" b="b"/>
            <a:pathLst>
              <a:path w="18973831" h="2934209">
                <a:moveTo>
                  <a:pt x="0" y="0"/>
                </a:moveTo>
                <a:lnTo>
                  <a:pt x="18973831" y="0"/>
                </a:lnTo>
                <a:lnTo>
                  <a:pt x="18973831" y="2934209"/>
                </a:lnTo>
                <a:lnTo>
                  <a:pt x="0" y="293420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222954" r="-7212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5579713" y="477831"/>
            <a:ext cx="2266025" cy="2775755"/>
          </a:xfrm>
          <a:custGeom>
            <a:avLst/>
            <a:gdLst/>
            <a:ahLst/>
            <a:cxnLst/>
            <a:rect l="l" t="t" r="r" b="b"/>
            <a:pathLst>
              <a:path w="2266025" h="2775755">
                <a:moveTo>
                  <a:pt x="0" y="0"/>
                </a:moveTo>
                <a:lnTo>
                  <a:pt x="2266026" y="0"/>
                </a:lnTo>
                <a:lnTo>
                  <a:pt x="2266026" y="2775754"/>
                </a:lnTo>
                <a:lnTo>
                  <a:pt x="0" y="277575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2493612" y="1086485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ANSWERS </a:t>
            </a:r>
          </a:p>
        </p:txBody>
      </p:sp>
      <p:sp>
        <p:nvSpPr>
          <p:cNvPr id="7" name="Freeform 7"/>
          <p:cNvSpPr/>
          <p:nvPr/>
        </p:nvSpPr>
        <p:spPr>
          <a:xfrm>
            <a:off x="4680669" y="1134110"/>
            <a:ext cx="9356740" cy="6608198"/>
          </a:xfrm>
          <a:custGeom>
            <a:avLst/>
            <a:gdLst/>
            <a:ahLst/>
            <a:cxnLst/>
            <a:rect l="l" t="t" r="r" b="b"/>
            <a:pathLst>
              <a:path w="9356740" h="6608198">
                <a:moveTo>
                  <a:pt x="0" y="0"/>
                </a:moveTo>
                <a:lnTo>
                  <a:pt x="9356740" y="0"/>
                </a:lnTo>
                <a:lnTo>
                  <a:pt x="9356740" y="6608198"/>
                </a:lnTo>
                <a:lnTo>
                  <a:pt x="0" y="660819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6378989" y="7952039"/>
            <a:ext cx="5960099" cy="8803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48"/>
              </a:lnSpc>
            </a:pPr>
            <a:r>
              <a:rPr lang="en-US" sz="5177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193 флага в мире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7600470" y="3676577"/>
            <a:ext cx="3087060" cy="2933845"/>
          </a:xfrm>
          <a:custGeom>
            <a:avLst/>
            <a:gdLst/>
            <a:ahLst/>
            <a:cxnLst/>
            <a:rect l="l" t="t" r="r" b="b"/>
            <a:pathLst>
              <a:path w="3087060" h="2933845">
                <a:moveTo>
                  <a:pt x="0" y="0"/>
                </a:moveTo>
                <a:lnTo>
                  <a:pt x="3087060" y="0"/>
                </a:lnTo>
                <a:lnTo>
                  <a:pt x="3087060" y="2933846"/>
                </a:lnTo>
                <a:lnTo>
                  <a:pt x="0" y="293384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72621" y="3207775"/>
            <a:ext cx="5732549" cy="3829343"/>
          </a:xfrm>
          <a:custGeom>
            <a:avLst/>
            <a:gdLst/>
            <a:ahLst/>
            <a:cxnLst/>
            <a:rect l="l" t="t" r="r" b="b"/>
            <a:pathLst>
              <a:path w="5732549" h="3829343">
                <a:moveTo>
                  <a:pt x="0" y="0"/>
                </a:moveTo>
                <a:lnTo>
                  <a:pt x="5732549" y="0"/>
                </a:lnTo>
                <a:lnTo>
                  <a:pt x="5732549" y="3829342"/>
                </a:lnTo>
                <a:lnTo>
                  <a:pt x="0" y="382934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1182830" y="3207775"/>
            <a:ext cx="5854262" cy="3895745"/>
          </a:xfrm>
          <a:custGeom>
            <a:avLst/>
            <a:gdLst/>
            <a:ahLst/>
            <a:cxnLst/>
            <a:rect l="l" t="t" r="r" b="b"/>
            <a:pathLst>
              <a:path w="5854262" h="3895745">
                <a:moveTo>
                  <a:pt x="0" y="0"/>
                </a:moveTo>
                <a:lnTo>
                  <a:pt x="5854261" y="0"/>
                </a:lnTo>
                <a:lnTo>
                  <a:pt x="5854261" y="3895745"/>
                </a:lnTo>
                <a:lnTo>
                  <a:pt x="0" y="389574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574" y="1130977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СХОДСТВО ФЛАГОВ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2278574" y="8046767"/>
            <a:ext cx="2678460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Сербия</a:t>
            </a:r>
            <a:r>
              <a:rPr lang="en-US" sz="51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 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925064" y="8046767"/>
            <a:ext cx="2848335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FFFFFF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Россия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8222657" y="3311367"/>
            <a:ext cx="3813605" cy="4168164"/>
          </a:xfrm>
          <a:custGeom>
            <a:avLst/>
            <a:gdLst/>
            <a:ahLst/>
            <a:cxnLst/>
            <a:rect l="l" t="t" r="r" b="b"/>
            <a:pathLst>
              <a:path w="3813605" h="4168164">
                <a:moveTo>
                  <a:pt x="0" y="0"/>
                </a:moveTo>
                <a:lnTo>
                  <a:pt x="3813605" y="0"/>
                </a:lnTo>
                <a:lnTo>
                  <a:pt x="3813605" y="4168164"/>
                </a:lnTo>
                <a:lnTo>
                  <a:pt x="0" y="416816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607149" y="3641897"/>
            <a:ext cx="5311506" cy="3186904"/>
          </a:xfrm>
          <a:custGeom>
            <a:avLst/>
            <a:gdLst/>
            <a:ahLst/>
            <a:cxnLst/>
            <a:rect l="l" t="t" r="r" b="b"/>
            <a:pathLst>
              <a:path w="5311506" h="3186904">
                <a:moveTo>
                  <a:pt x="0" y="0"/>
                </a:moveTo>
                <a:lnTo>
                  <a:pt x="5311506" y="0"/>
                </a:lnTo>
                <a:lnTo>
                  <a:pt x="5311506" y="3186903"/>
                </a:lnTo>
                <a:lnTo>
                  <a:pt x="0" y="318690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2677098" y="3536416"/>
            <a:ext cx="3918113" cy="3397866"/>
          </a:xfrm>
          <a:custGeom>
            <a:avLst/>
            <a:gdLst/>
            <a:ahLst/>
            <a:cxnLst/>
            <a:rect l="l" t="t" r="r" b="b"/>
            <a:pathLst>
              <a:path w="3918113" h="3397866">
                <a:moveTo>
                  <a:pt x="0" y="0"/>
                </a:moveTo>
                <a:lnTo>
                  <a:pt x="3918113" y="0"/>
                </a:lnTo>
                <a:lnTo>
                  <a:pt x="3918113" y="3397865"/>
                </a:lnTo>
                <a:lnTo>
                  <a:pt x="0" y="339786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574" y="1130977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СХОДСТВО ФЛАГОВ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63875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1665332" y="1999292"/>
            <a:ext cx="5194201" cy="3895651"/>
          </a:xfrm>
          <a:custGeom>
            <a:avLst/>
            <a:gdLst/>
            <a:ahLst/>
            <a:cxnLst/>
            <a:rect l="l" t="t" r="r" b="b"/>
            <a:pathLst>
              <a:path w="5194201" h="3895651">
                <a:moveTo>
                  <a:pt x="0" y="0"/>
                </a:moveTo>
                <a:lnTo>
                  <a:pt x="5194201" y="0"/>
                </a:lnTo>
                <a:lnTo>
                  <a:pt x="5194201" y="3895651"/>
                </a:lnTo>
                <a:lnTo>
                  <a:pt x="0" y="389565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843903" y="5143500"/>
            <a:ext cx="6615297" cy="3246070"/>
          </a:xfrm>
          <a:custGeom>
            <a:avLst/>
            <a:gdLst/>
            <a:ahLst/>
            <a:cxnLst/>
            <a:rect l="l" t="t" r="r" b="b"/>
            <a:pathLst>
              <a:path w="6615297" h="3246070">
                <a:moveTo>
                  <a:pt x="0" y="0"/>
                </a:moveTo>
                <a:lnTo>
                  <a:pt x="6615297" y="0"/>
                </a:lnTo>
                <a:lnTo>
                  <a:pt x="6615297" y="3246070"/>
                </a:lnTo>
                <a:lnTo>
                  <a:pt x="0" y="324607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1841343" y="3455945"/>
            <a:ext cx="3322457" cy="93615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ru-RU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М</a:t>
            </a:r>
            <a:r>
              <a:rPr lang="en-US" sz="5199" b="1" dirty="0" smtClean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онако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2317621" y="6671285"/>
            <a:ext cx="3889623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Индонезия</a:t>
            </a:r>
            <a:endParaRPr lang="en-US" sz="5199" b="1" dirty="0">
              <a:solidFill>
                <a:srgbClr val="000000"/>
              </a:solidFill>
              <a:latin typeface="Open Sans Bold"/>
              <a:ea typeface="Open Sans Bold"/>
              <a:cs typeface="Open Sans Bold"/>
              <a:sym typeface="Open Sans Bold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-701200" y="2441316"/>
            <a:ext cx="19690400" cy="5981720"/>
            <a:chOff x="0" y="0"/>
            <a:chExt cx="5185949" cy="157543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5185949" cy="1575433"/>
            </a:xfrm>
            <a:custGeom>
              <a:avLst/>
              <a:gdLst/>
              <a:ahLst/>
              <a:cxnLst/>
              <a:rect l="l" t="t" r="r" b="b"/>
              <a:pathLst>
                <a:path w="5185949" h="1575433">
                  <a:moveTo>
                    <a:pt x="0" y="0"/>
                  </a:moveTo>
                  <a:lnTo>
                    <a:pt x="5185949" y="0"/>
                  </a:lnTo>
                  <a:lnTo>
                    <a:pt x="5185949" y="1575433"/>
                  </a:lnTo>
                  <a:lnTo>
                    <a:pt x="0" y="1575433"/>
                  </a:lnTo>
                  <a:close/>
                </a:path>
              </a:pathLst>
            </a:custGeom>
            <a:solidFill>
              <a:srgbClr val="FBF6F3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7" name="TextBox 7"/>
            <p:cNvSpPr txBox="1"/>
            <p:nvPr/>
          </p:nvSpPr>
          <p:spPr>
            <a:xfrm>
              <a:off x="0" y="-57150"/>
              <a:ext cx="5185949" cy="163258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8" name="Freeform 8"/>
          <p:cNvSpPr/>
          <p:nvPr/>
        </p:nvSpPr>
        <p:spPr>
          <a:xfrm>
            <a:off x="11180007" y="3374776"/>
            <a:ext cx="6073073" cy="4114800"/>
          </a:xfrm>
          <a:custGeom>
            <a:avLst/>
            <a:gdLst/>
            <a:ahLst/>
            <a:cxnLst/>
            <a:rect l="l" t="t" r="r" b="b"/>
            <a:pathLst>
              <a:path w="6073073" h="4114800">
                <a:moveTo>
                  <a:pt x="0" y="0"/>
                </a:moveTo>
                <a:lnTo>
                  <a:pt x="6073073" y="0"/>
                </a:lnTo>
                <a:lnTo>
                  <a:pt x="607307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609600" y="2840393"/>
            <a:ext cx="10786291" cy="5183566"/>
          </a:xfrm>
          <a:custGeom>
            <a:avLst/>
            <a:gdLst/>
            <a:ahLst/>
            <a:cxnLst/>
            <a:rect l="l" t="t" r="r" b="b"/>
            <a:pathLst>
              <a:path w="9873458" h="5183566">
                <a:moveTo>
                  <a:pt x="0" y="0"/>
                </a:moveTo>
                <a:lnTo>
                  <a:pt x="9873458" y="0"/>
                </a:lnTo>
                <a:lnTo>
                  <a:pt x="9873458" y="5183566"/>
                </a:lnTo>
                <a:lnTo>
                  <a:pt x="0" y="51835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2278574" y="1130977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СХОДСТВО ФЛАГОВ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74F5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642821"/>
            <a:ext cx="16230600" cy="8959250"/>
            <a:chOff x="0" y="0"/>
            <a:chExt cx="4274726" cy="2359638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274726" cy="2359638"/>
            </a:xfrm>
            <a:custGeom>
              <a:avLst/>
              <a:gdLst/>
              <a:ahLst/>
              <a:cxnLst/>
              <a:rect l="l" t="t" r="r" b="b"/>
              <a:pathLst>
                <a:path w="4274726" h="2359638">
                  <a:moveTo>
                    <a:pt x="0" y="0"/>
                  </a:moveTo>
                  <a:lnTo>
                    <a:pt x="4274726" y="0"/>
                  </a:lnTo>
                  <a:lnTo>
                    <a:pt x="4274726" y="2359638"/>
                  </a:lnTo>
                  <a:lnTo>
                    <a:pt x="0" y="2359638"/>
                  </a:lnTo>
                  <a:close/>
                </a:path>
              </a:pathLst>
            </a:custGeom>
            <a:solidFill>
              <a:srgbClr val="6E9277"/>
            </a:solidFill>
            <a:ln w="76200" cap="sq">
              <a:solidFill>
                <a:srgbClr val="383E48"/>
              </a:solidFill>
              <a:prstDash val="solid"/>
              <a:miter/>
            </a:ln>
          </p:spPr>
        </p:sp>
        <p:sp>
          <p:nvSpPr>
            <p:cNvPr id="4" name="TextBox 4"/>
            <p:cNvSpPr txBox="1"/>
            <p:nvPr/>
          </p:nvSpPr>
          <p:spPr>
            <a:xfrm>
              <a:off x="0" y="-57150"/>
              <a:ext cx="4274726" cy="241678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dirty="0"/>
            </a:p>
          </p:txBody>
        </p:sp>
      </p:grpSp>
      <p:sp>
        <p:nvSpPr>
          <p:cNvPr id="5" name="Freeform 5"/>
          <p:cNvSpPr/>
          <p:nvPr/>
        </p:nvSpPr>
        <p:spPr>
          <a:xfrm>
            <a:off x="7622762" y="3225497"/>
            <a:ext cx="2519042" cy="3654076"/>
          </a:xfrm>
          <a:custGeom>
            <a:avLst/>
            <a:gdLst/>
            <a:ahLst/>
            <a:cxnLst/>
            <a:rect l="l" t="t" r="r" b="b"/>
            <a:pathLst>
              <a:path w="2519042" h="3654076">
                <a:moveTo>
                  <a:pt x="0" y="0"/>
                </a:moveTo>
                <a:lnTo>
                  <a:pt x="2519042" y="0"/>
                </a:lnTo>
                <a:lnTo>
                  <a:pt x="2519042" y="3654076"/>
                </a:lnTo>
                <a:lnTo>
                  <a:pt x="0" y="3654076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721284" y="3468593"/>
            <a:ext cx="5901479" cy="3927166"/>
          </a:xfrm>
          <a:custGeom>
            <a:avLst/>
            <a:gdLst/>
            <a:ahLst/>
            <a:cxnLst/>
            <a:rect l="l" t="t" r="r" b="b"/>
            <a:pathLst>
              <a:path w="5901479" h="3927166">
                <a:moveTo>
                  <a:pt x="0" y="0"/>
                </a:moveTo>
                <a:lnTo>
                  <a:pt x="5901478" y="0"/>
                </a:lnTo>
                <a:lnTo>
                  <a:pt x="5901478" y="3927166"/>
                </a:lnTo>
                <a:lnTo>
                  <a:pt x="0" y="392716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0665238" y="3984779"/>
            <a:ext cx="5789586" cy="2894793"/>
          </a:xfrm>
          <a:custGeom>
            <a:avLst/>
            <a:gdLst/>
            <a:ahLst/>
            <a:cxnLst/>
            <a:rect l="l" t="t" r="r" b="b"/>
            <a:pathLst>
              <a:path w="5789586" h="2894793">
                <a:moveTo>
                  <a:pt x="0" y="0"/>
                </a:moveTo>
                <a:lnTo>
                  <a:pt x="5789586" y="0"/>
                </a:lnTo>
                <a:lnTo>
                  <a:pt x="5789586" y="2894794"/>
                </a:lnTo>
                <a:lnTo>
                  <a:pt x="0" y="289479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2278574" y="1130977"/>
            <a:ext cx="13730853" cy="970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24"/>
              </a:lnSpc>
            </a:pPr>
            <a:r>
              <a:rPr lang="en-US" sz="6099" b="1" spc="609" dirty="0">
                <a:solidFill>
                  <a:srgbClr val="FFFFFF"/>
                </a:solidFill>
                <a:latin typeface="Roboto Bold"/>
                <a:ea typeface="Roboto Bold"/>
                <a:cs typeface="Roboto Bold"/>
                <a:sym typeface="Roboto Bold"/>
              </a:rPr>
              <a:t>СХОДСТВО ФЛАГОВ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271</Words>
  <Application>Microsoft Office PowerPoint</Application>
  <PresentationFormat>Произвольный</PresentationFormat>
  <Paragraphs>45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7" baseType="lpstr">
      <vt:lpstr>Arial</vt:lpstr>
      <vt:lpstr>Calibri</vt:lpstr>
      <vt:lpstr>Poppins</vt:lpstr>
      <vt:lpstr>Open Sans Bold</vt:lpstr>
      <vt:lpstr>Intro</vt:lpstr>
      <vt:lpstr>Roboto Bold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Флаги Богдан</dc:title>
  <cp:lastModifiedBy>Дмитрий</cp:lastModifiedBy>
  <cp:revision>3</cp:revision>
  <dcterms:created xsi:type="dcterms:W3CDTF">2006-08-16T00:00:00Z</dcterms:created>
  <dcterms:modified xsi:type="dcterms:W3CDTF">2025-04-20T12:25:18Z</dcterms:modified>
  <dc:identifier>DAGjqjB0D10</dc:identifier>
</cp:coreProperties>
</file>