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Poppins" charset="0"/>
      <p:regular r:id="rId36"/>
    </p:embeddedFont>
    <p:embeddedFont>
      <p:font typeface="Open Sans Bold" charset="0"/>
      <p:regular r:id="rId37"/>
    </p:embeddedFont>
    <p:embeddedFont>
      <p:font typeface="Roboto Bold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96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441316"/>
            <a:ext cx="19690400" cy="4818217"/>
            <a:chOff x="0" y="0"/>
            <a:chExt cx="5185949" cy="12689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268995"/>
            </a:xfrm>
            <a:custGeom>
              <a:avLst/>
              <a:gdLst/>
              <a:ahLst/>
              <a:cxnLst/>
              <a:rect l="l" t="t" r="r" b="b"/>
              <a:pathLst>
                <a:path w="5185949" h="1268995">
                  <a:moveTo>
                    <a:pt x="0" y="0"/>
                  </a:moveTo>
                  <a:lnTo>
                    <a:pt x="5185949" y="0"/>
                  </a:lnTo>
                  <a:lnTo>
                    <a:pt x="5185949" y="1268995"/>
                  </a:lnTo>
                  <a:lnTo>
                    <a:pt x="0" y="1268995"/>
                  </a:lnTo>
                  <a:close/>
                </a:path>
              </a:pathLst>
            </a:custGeom>
            <a:solidFill>
              <a:srgbClr val="FBF6F3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326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1478358" y="1856264"/>
            <a:ext cx="5912106" cy="5988321"/>
          </a:xfrm>
          <a:custGeom>
            <a:avLst/>
            <a:gdLst/>
            <a:ahLst/>
            <a:cxnLst/>
            <a:rect l="l" t="t" r="r" b="b"/>
            <a:pathLst>
              <a:path w="5912106" h="5988321">
                <a:moveTo>
                  <a:pt x="0" y="0"/>
                </a:moveTo>
                <a:lnTo>
                  <a:pt x="5912106" y="0"/>
                </a:lnTo>
                <a:lnTo>
                  <a:pt x="5912106" y="5988321"/>
                </a:lnTo>
                <a:lnTo>
                  <a:pt x="0" y="5988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29863" y="4132935"/>
            <a:ext cx="9648495" cy="1282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32"/>
              </a:lnSpc>
            </a:pPr>
            <a:r>
              <a:rPr lang="en-US" sz="8105" spc="810" dirty="0">
                <a:solidFill>
                  <a:srgbClr val="383E48"/>
                </a:solidFill>
                <a:latin typeface="Intro"/>
                <a:ea typeface="Intro"/>
                <a:cs typeface="Intro"/>
                <a:sym typeface="Intro"/>
              </a:rPr>
              <a:t>ФЛАГИ МИРА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9863" y="7931169"/>
            <a:ext cx="11145638" cy="82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1"/>
              </a:lnSpc>
            </a:pPr>
            <a:r>
              <a:rPr lang="en-US" sz="5169" b="1" spc="516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САПУНОВ БОГДАН ГР.#6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685073" y="435746"/>
            <a:ext cx="2135757" cy="2616184"/>
          </a:xfrm>
          <a:custGeom>
            <a:avLst/>
            <a:gdLst/>
            <a:ahLst/>
            <a:cxnLst/>
            <a:rect l="l" t="t" r="r" b="b"/>
            <a:pathLst>
              <a:path w="2135757" h="2616184">
                <a:moveTo>
                  <a:pt x="0" y="0"/>
                </a:moveTo>
                <a:lnTo>
                  <a:pt x="2135758" y="0"/>
                </a:lnTo>
                <a:lnTo>
                  <a:pt x="2135758" y="2616184"/>
                </a:lnTo>
                <a:lnTo>
                  <a:pt x="0" y="261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441316"/>
            <a:ext cx="19690400" cy="5981720"/>
            <a:chOff x="0" y="0"/>
            <a:chExt cx="5185949" cy="1575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FBF6F3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1212017" y="3326984"/>
            <a:ext cx="4753352" cy="4210384"/>
          </a:xfrm>
          <a:custGeom>
            <a:avLst/>
            <a:gdLst/>
            <a:ahLst/>
            <a:cxnLst/>
            <a:rect l="l" t="t" r="r" b="b"/>
            <a:pathLst>
              <a:path w="4753352" h="4210384">
                <a:moveTo>
                  <a:pt x="0" y="0"/>
                </a:moveTo>
                <a:lnTo>
                  <a:pt x="4753351" y="0"/>
                </a:lnTo>
                <a:lnTo>
                  <a:pt x="4753351" y="4210384"/>
                </a:lnTo>
                <a:lnTo>
                  <a:pt x="0" y="4210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02344" y="2832736"/>
            <a:ext cx="7787937" cy="5198881"/>
          </a:xfrm>
          <a:custGeom>
            <a:avLst/>
            <a:gdLst/>
            <a:ahLst/>
            <a:cxnLst/>
            <a:rect l="l" t="t" r="r" b="b"/>
            <a:pathLst>
              <a:path w="7787937" h="5198881">
                <a:moveTo>
                  <a:pt x="0" y="0"/>
                </a:moveTo>
                <a:lnTo>
                  <a:pt x="7787937" y="0"/>
                </a:lnTo>
                <a:lnTo>
                  <a:pt x="7787937" y="5198880"/>
                </a:lnTo>
                <a:lnTo>
                  <a:pt x="0" y="5198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6791899" y="6113134"/>
            <a:ext cx="5172278" cy="3488937"/>
          </a:xfrm>
          <a:custGeom>
            <a:avLst/>
            <a:gdLst/>
            <a:ahLst/>
            <a:cxnLst/>
            <a:rect l="l" t="t" r="r" b="b"/>
            <a:pathLst>
              <a:path w="5172278" h="3488937">
                <a:moveTo>
                  <a:pt x="0" y="0"/>
                </a:moveTo>
                <a:lnTo>
                  <a:pt x="5172278" y="0"/>
                </a:lnTo>
                <a:lnTo>
                  <a:pt x="5172278" y="3488937"/>
                </a:lnTo>
                <a:lnTo>
                  <a:pt x="0" y="3488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4752" y="2982625"/>
            <a:ext cx="4194957" cy="3438958"/>
          </a:xfrm>
          <a:custGeom>
            <a:avLst/>
            <a:gdLst/>
            <a:ahLst/>
            <a:cxnLst/>
            <a:rect l="l" t="t" r="r" b="b"/>
            <a:pathLst>
              <a:path w="4194957" h="3438958">
                <a:moveTo>
                  <a:pt x="0" y="0"/>
                </a:moveTo>
                <a:lnTo>
                  <a:pt x="4194957" y="0"/>
                </a:lnTo>
                <a:lnTo>
                  <a:pt x="4194957" y="3438958"/>
                </a:lnTo>
                <a:lnTo>
                  <a:pt x="0" y="3438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595" r="-115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97968" y="2982625"/>
            <a:ext cx="4966209" cy="2483104"/>
          </a:xfrm>
          <a:custGeom>
            <a:avLst/>
            <a:gdLst/>
            <a:ahLst/>
            <a:cxnLst/>
            <a:rect l="l" t="t" r="r" b="b"/>
            <a:pathLst>
              <a:path w="4966209" h="2483104">
                <a:moveTo>
                  <a:pt x="0" y="0"/>
                </a:moveTo>
                <a:lnTo>
                  <a:pt x="4966209" y="0"/>
                </a:lnTo>
                <a:lnTo>
                  <a:pt x="4966209" y="2483105"/>
                </a:lnTo>
                <a:lnTo>
                  <a:pt x="0" y="2483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62932" y="2982625"/>
            <a:ext cx="4096368" cy="2870589"/>
          </a:xfrm>
          <a:custGeom>
            <a:avLst/>
            <a:gdLst/>
            <a:ahLst/>
            <a:cxnLst/>
            <a:rect l="l" t="t" r="r" b="b"/>
            <a:pathLst>
              <a:path w="4096368" h="2870589">
                <a:moveTo>
                  <a:pt x="0" y="0"/>
                </a:moveTo>
                <a:lnTo>
                  <a:pt x="4096368" y="0"/>
                </a:lnTo>
                <a:lnTo>
                  <a:pt x="4096368" y="2870590"/>
                </a:lnTo>
                <a:lnTo>
                  <a:pt x="0" y="2870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" r="-5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78574" y="1130977"/>
            <a:ext cx="13730853" cy="97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</a:pPr>
            <a:r>
              <a:rPr lang="en-US" sz="6099" b="1" spc="60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ЛЮБИМЫЕ СТРАНЫ И ФЛАГИ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593915" y="1177532"/>
            <a:ext cx="5874536" cy="2937268"/>
          </a:xfrm>
          <a:custGeom>
            <a:avLst/>
            <a:gdLst/>
            <a:ahLst/>
            <a:cxnLst/>
            <a:rect l="l" t="t" r="r" b="b"/>
            <a:pathLst>
              <a:path w="5874536" h="2937268">
                <a:moveTo>
                  <a:pt x="0" y="0"/>
                </a:moveTo>
                <a:lnTo>
                  <a:pt x="5874536" y="0"/>
                </a:lnTo>
                <a:lnTo>
                  <a:pt x="5874536" y="2937268"/>
                </a:lnTo>
                <a:lnTo>
                  <a:pt x="0" y="2937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06860" y="1028700"/>
            <a:ext cx="4413927" cy="2937268"/>
          </a:xfrm>
          <a:custGeom>
            <a:avLst/>
            <a:gdLst/>
            <a:ahLst/>
            <a:cxnLst/>
            <a:rect l="l" t="t" r="r" b="b"/>
            <a:pathLst>
              <a:path w="4413927" h="2937268">
                <a:moveTo>
                  <a:pt x="0" y="0"/>
                </a:moveTo>
                <a:lnTo>
                  <a:pt x="4413928" y="0"/>
                </a:lnTo>
                <a:lnTo>
                  <a:pt x="4413928" y="2937268"/>
                </a:lnTo>
                <a:lnTo>
                  <a:pt x="0" y="2937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397857" y="1028700"/>
            <a:ext cx="3086100" cy="30861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374F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40329" y="4581578"/>
            <a:ext cx="4866532" cy="3512751"/>
          </a:xfrm>
          <a:custGeom>
            <a:avLst/>
            <a:gdLst/>
            <a:ahLst/>
            <a:cxnLst/>
            <a:rect l="l" t="t" r="r" b="b"/>
            <a:pathLst>
              <a:path w="4866532" h="3512751">
                <a:moveTo>
                  <a:pt x="0" y="0"/>
                </a:moveTo>
                <a:lnTo>
                  <a:pt x="4866531" y="0"/>
                </a:lnTo>
                <a:lnTo>
                  <a:pt x="4866531" y="3512751"/>
                </a:lnTo>
                <a:lnTo>
                  <a:pt x="0" y="351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361404" y="8482381"/>
            <a:ext cx="2624382" cy="77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2"/>
              </a:lnSpc>
            </a:pPr>
            <a:r>
              <a:rPr lang="en-US" sz="455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Вьетнам</a:t>
            </a:r>
            <a:endParaRPr lang="en-US" sz="4551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681458" y="3086100"/>
            <a:ext cx="6561263" cy="3550367"/>
          </a:xfrm>
          <a:custGeom>
            <a:avLst/>
            <a:gdLst/>
            <a:ahLst/>
            <a:cxnLst/>
            <a:rect l="l" t="t" r="r" b="b"/>
            <a:pathLst>
              <a:path w="6561263" h="3550367">
                <a:moveTo>
                  <a:pt x="0" y="0"/>
                </a:moveTo>
                <a:lnTo>
                  <a:pt x="6561262" y="0"/>
                </a:lnTo>
                <a:lnTo>
                  <a:pt x="6561262" y="3550367"/>
                </a:lnTo>
                <a:lnTo>
                  <a:pt x="0" y="3550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89" b="-1148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59624" y="3288045"/>
            <a:ext cx="4884754" cy="5970255"/>
          </a:xfrm>
          <a:custGeom>
            <a:avLst/>
            <a:gdLst/>
            <a:ahLst/>
            <a:cxnLst/>
            <a:rect l="l" t="t" r="r" b="b"/>
            <a:pathLst>
              <a:path w="4884754" h="5970255">
                <a:moveTo>
                  <a:pt x="0" y="0"/>
                </a:moveTo>
                <a:lnTo>
                  <a:pt x="4884754" y="0"/>
                </a:lnTo>
                <a:lnTo>
                  <a:pt x="4884754" y="5970255"/>
                </a:lnTo>
                <a:lnTo>
                  <a:pt x="0" y="59702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82896" y="1560735"/>
            <a:ext cx="14806151" cy="60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8"/>
              </a:lnSpc>
            </a:pPr>
            <a:r>
              <a:rPr lang="en-US" sz="35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 1991 году СССР </a:t>
            </a:r>
            <a:r>
              <a:rPr lang="en-US" sz="35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распался</a:t>
            </a:r>
            <a:r>
              <a:rPr lang="en-US" sz="35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и </a:t>
            </a:r>
            <a:r>
              <a:rPr lang="en-US" sz="35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стали</a:t>
            </a:r>
            <a:r>
              <a:rPr lang="en-US" sz="35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мы</a:t>
            </a:r>
            <a:r>
              <a:rPr lang="en-US" sz="35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Российская</a:t>
            </a:r>
            <a:r>
              <a:rPr lang="en-US" sz="35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Федерация</a:t>
            </a:r>
            <a:r>
              <a:rPr lang="en-US" sz="35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1458" y="7203904"/>
            <a:ext cx="6981802" cy="190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6"/>
              </a:lnSpc>
            </a:pP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Белый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цвет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означает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мир,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чистоту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непорочность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совершенство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;</a:t>
            </a:r>
          </a:p>
          <a:p>
            <a:pPr algn="l">
              <a:lnSpc>
                <a:spcPts val="2836"/>
              </a:lnSpc>
            </a:pP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Синий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цвет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символ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веры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и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верности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постоянства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algn="l">
              <a:lnSpc>
                <a:spcPts val="2836"/>
              </a:lnSpc>
            </a:pP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Красный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цвет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символизирует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энергию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сипу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кровь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пролитую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Отечество</a:t>
            </a:r>
            <a:r>
              <a:rPr lang="en-US" sz="202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  <a:p>
            <a:pPr algn="l">
              <a:lnSpc>
                <a:spcPts val="436"/>
              </a:lnSpc>
            </a:pPr>
            <a:endParaRPr lang="en-US" sz="2025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11407" y="3192795"/>
            <a:ext cx="151626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Мир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4370111"/>
            <a:ext cx="165080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Вера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5542956"/>
            <a:ext cx="172134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Сила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418794" y="2628842"/>
            <a:ext cx="4467395" cy="4467395"/>
          </a:xfrm>
          <a:custGeom>
            <a:avLst/>
            <a:gdLst/>
            <a:ahLst/>
            <a:cxnLst/>
            <a:rect l="l" t="t" r="r" b="b"/>
            <a:pathLst>
              <a:path w="4467395" h="4467395">
                <a:moveTo>
                  <a:pt x="0" y="0"/>
                </a:moveTo>
                <a:lnTo>
                  <a:pt x="4467395" y="0"/>
                </a:lnTo>
                <a:lnTo>
                  <a:pt x="4467395" y="4467395"/>
                </a:lnTo>
                <a:lnTo>
                  <a:pt x="0" y="44673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53937" y="2649860"/>
            <a:ext cx="5008298" cy="5008298"/>
          </a:xfrm>
          <a:custGeom>
            <a:avLst/>
            <a:gdLst/>
            <a:ahLst/>
            <a:cxnLst/>
            <a:rect l="l" t="t" r="r" b="b"/>
            <a:pathLst>
              <a:path w="5008298" h="5008298">
                <a:moveTo>
                  <a:pt x="0" y="0"/>
                </a:moveTo>
                <a:lnTo>
                  <a:pt x="5008298" y="0"/>
                </a:lnTo>
                <a:lnTo>
                  <a:pt x="5008298" y="5008298"/>
                </a:lnTo>
                <a:lnTo>
                  <a:pt x="0" y="5008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29983" y="2607788"/>
            <a:ext cx="4488449" cy="4488449"/>
          </a:xfrm>
          <a:custGeom>
            <a:avLst/>
            <a:gdLst/>
            <a:ahLst/>
            <a:cxnLst/>
            <a:rect l="l" t="t" r="r" b="b"/>
            <a:pathLst>
              <a:path w="4488449" h="4488449">
                <a:moveTo>
                  <a:pt x="0" y="0"/>
                </a:moveTo>
                <a:lnTo>
                  <a:pt x="4488449" y="0"/>
                </a:lnTo>
                <a:lnTo>
                  <a:pt x="4488449" y="4488449"/>
                </a:lnTo>
                <a:lnTo>
                  <a:pt x="0" y="4488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6674457" y="3051931"/>
            <a:ext cx="9945298" cy="6206369"/>
          </a:xfrm>
          <a:custGeom>
            <a:avLst/>
            <a:gdLst/>
            <a:ahLst/>
            <a:cxnLst/>
            <a:rect l="l" t="t" r="r" b="b"/>
            <a:pathLst>
              <a:path w="9945298" h="6206369">
                <a:moveTo>
                  <a:pt x="0" y="0"/>
                </a:moveTo>
                <a:lnTo>
                  <a:pt x="9945298" y="0"/>
                </a:lnTo>
                <a:lnTo>
                  <a:pt x="9945298" y="6206369"/>
                </a:lnTo>
                <a:lnTo>
                  <a:pt x="0" y="62063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3542" y="4598293"/>
            <a:ext cx="4448063" cy="3113644"/>
          </a:xfrm>
          <a:custGeom>
            <a:avLst/>
            <a:gdLst/>
            <a:ahLst/>
            <a:cxnLst/>
            <a:rect l="l" t="t" r="r" b="b"/>
            <a:pathLst>
              <a:path w="4448063" h="3113644">
                <a:moveTo>
                  <a:pt x="0" y="0"/>
                </a:moveTo>
                <a:lnTo>
                  <a:pt x="4448062" y="0"/>
                </a:lnTo>
                <a:lnTo>
                  <a:pt x="4448062" y="3113644"/>
                </a:lnTo>
                <a:lnTo>
                  <a:pt x="0" y="311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47573" y="923925"/>
            <a:ext cx="10428231" cy="489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55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Рио-де-Жанейро</a:t>
            </a:r>
          </a:p>
          <a:p>
            <a:pPr algn="ctr">
              <a:lnSpc>
                <a:spcPts val="7800"/>
              </a:lnSpc>
            </a:pPr>
            <a:r>
              <a:rPr lang="en-US" sz="55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Город в Бразилии</a:t>
            </a:r>
          </a:p>
          <a:p>
            <a:pPr algn="ctr">
              <a:lnSpc>
                <a:spcPts val="7800"/>
              </a:lnSpc>
            </a:pPr>
            <a:endParaRPr lang="en-US" sz="5571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7800"/>
              </a:lnSpc>
            </a:pPr>
            <a:endParaRPr lang="en-US" sz="5571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7800"/>
              </a:lnSpc>
            </a:pPr>
            <a:r>
              <a:rPr lang="en-US" sz="55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2976885" y="1028700"/>
            <a:ext cx="12334230" cy="7844570"/>
          </a:xfrm>
          <a:custGeom>
            <a:avLst/>
            <a:gdLst/>
            <a:ahLst/>
            <a:cxnLst/>
            <a:rect l="l" t="t" r="r" b="b"/>
            <a:pathLst>
              <a:path w="12334230" h="7844570">
                <a:moveTo>
                  <a:pt x="0" y="0"/>
                </a:moveTo>
                <a:lnTo>
                  <a:pt x="12334230" y="0"/>
                </a:lnTo>
                <a:lnTo>
                  <a:pt x="12334230" y="7844570"/>
                </a:lnTo>
                <a:lnTo>
                  <a:pt x="0" y="7844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4600498" y="2253833"/>
            <a:ext cx="9087003" cy="5779334"/>
          </a:xfrm>
          <a:custGeom>
            <a:avLst/>
            <a:gdLst/>
            <a:ahLst/>
            <a:cxnLst/>
            <a:rect l="l" t="t" r="r" b="b"/>
            <a:pathLst>
              <a:path w="9087003" h="5779334">
                <a:moveTo>
                  <a:pt x="0" y="0"/>
                </a:moveTo>
                <a:lnTo>
                  <a:pt x="9087004" y="0"/>
                </a:lnTo>
                <a:lnTo>
                  <a:pt x="9087004" y="5779334"/>
                </a:lnTo>
                <a:lnTo>
                  <a:pt x="0" y="5779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81843" y="1352267"/>
            <a:ext cx="13324313" cy="7070769"/>
          </a:xfrm>
          <a:custGeom>
            <a:avLst/>
            <a:gdLst/>
            <a:ahLst/>
            <a:cxnLst/>
            <a:rect l="l" t="t" r="r" b="b"/>
            <a:pathLst>
              <a:path w="13324313" h="7070769">
                <a:moveTo>
                  <a:pt x="0" y="0"/>
                </a:moveTo>
                <a:lnTo>
                  <a:pt x="13324314" y="0"/>
                </a:lnTo>
                <a:lnTo>
                  <a:pt x="13324314" y="7070769"/>
                </a:lnTo>
                <a:lnTo>
                  <a:pt x="0" y="7070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4600498" y="2253833"/>
            <a:ext cx="9087003" cy="5779334"/>
          </a:xfrm>
          <a:custGeom>
            <a:avLst/>
            <a:gdLst/>
            <a:ahLst/>
            <a:cxnLst/>
            <a:rect l="l" t="t" r="r" b="b"/>
            <a:pathLst>
              <a:path w="9087003" h="5779334">
                <a:moveTo>
                  <a:pt x="0" y="0"/>
                </a:moveTo>
                <a:lnTo>
                  <a:pt x="9087004" y="0"/>
                </a:lnTo>
                <a:lnTo>
                  <a:pt x="9087004" y="5779334"/>
                </a:lnTo>
                <a:lnTo>
                  <a:pt x="0" y="5779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87003" y="1028700"/>
            <a:ext cx="12913994" cy="8615479"/>
          </a:xfrm>
          <a:custGeom>
            <a:avLst/>
            <a:gdLst/>
            <a:ahLst/>
            <a:cxnLst/>
            <a:rect l="l" t="t" r="r" b="b"/>
            <a:pathLst>
              <a:path w="12913994" h="8615479">
                <a:moveTo>
                  <a:pt x="0" y="0"/>
                </a:moveTo>
                <a:lnTo>
                  <a:pt x="12913994" y="0"/>
                </a:lnTo>
                <a:lnTo>
                  <a:pt x="12913994" y="8615479"/>
                </a:lnTo>
                <a:lnTo>
                  <a:pt x="0" y="8615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4600498" y="2253833"/>
            <a:ext cx="9087003" cy="5779334"/>
          </a:xfrm>
          <a:custGeom>
            <a:avLst/>
            <a:gdLst/>
            <a:ahLst/>
            <a:cxnLst/>
            <a:rect l="l" t="t" r="r" b="b"/>
            <a:pathLst>
              <a:path w="9087003" h="5779334">
                <a:moveTo>
                  <a:pt x="0" y="0"/>
                </a:moveTo>
                <a:lnTo>
                  <a:pt x="9087004" y="0"/>
                </a:lnTo>
                <a:lnTo>
                  <a:pt x="9087004" y="5779334"/>
                </a:lnTo>
                <a:lnTo>
                  <a:pt x="0" y="5779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16942" y="1278021"/>
            <a:ext cx="11961874" cy="7980279"/>
          </a:xfrm>
          <a:custGeom>
            <a:avLst/>
            <a:gdLst/>
            <a:ahLst/>
            <a:cxnLst/>
            <a:rect l="l" t="t" r="r" b="b"/>
            <a:pathLst>
              <a:path w="11961874" h="7980279">
                <a:moveTo>
                  <a:pt x="0" y="0"/>
                </a:moveTo>
                <a:lnTo>
                  <a:pt x="11961874" y="0"/>
                </a:lnTo>
                <a:lnTo>
                  <a:pt x="11961874" y="7980279"/>
                </a:lnTo>
                <a:lnTo>
                  <a:pt x="0" y="798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88351" y="710850"/>
            <a:ext cx="14711297" cy="8547450"/>
          </a:xfrm>
          <a:custGeom>
            <a:avLst/>
            <a:gdLst/>
            <a:ahLst/>
            <a:cxnLst/>
            <a:rect l="l" t="t" r="r" b="b"/>
            <a:pathLst>
              <a:path w="14711297" h="8547450">
                <a:moveTo>
                  <a:pt x="0" y="0"/>
                </a:moveTo>
                <a:lnTo>
                  <a:pt x="14711298" y="0"/>
                </a:lnTo>
                <a:lnTo>
                  <a:pt x="14711298" y="8547450"/>
                </a:lnTo>
                <a:lnTo>
                  <a:pt x="0" y="8547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63875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1478358" y="1856264"/>
            <a:ext cx="5912106" cy="5988321"/>
          </a:xfrm>
          <a:custGeom>
            <a:avLst/>
            <a:gdLst/>
            <a:ahLst/>
            <a:cxnLst/>
            <a:rect l="l" t="t" r="r" b="b"/>
            <a:pathLst>
              <a:path w="5912106" h="5988321">
                <a:moveTo>
                  <a:pt x="0" y="0"/>
                </a:moveTo>
                <a:lnTo>
                  <a:pt x="5912106" y="0"/>
                </a:lnTo>
                <a:lnTo>
                  <a:pt x="5912106" y="5988321"/>
                </a:lnTo>
                <a:lnTo>
                  <a:pt x="0" y="5988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85073" y="435746"/>
            <a:ext cx="2135757" cy="2616184"/>
          </a:xfrm>
          <a:custGeom>
            <a:avLst/>
            <a:gdLst/>
            <a:ahLst/>
            <a:cxnLst/>
            <a:rect l="l" t="t" r="r" b="b"/>
            <a:pathLst>
              <a:path w="2135757" h="2616184">
                <a:moveTo>
                  <a:pt x="0" y="0"/>
                </a:moveTo>
                <a:lnTo>
                  <a:pt x="2135758" y="0"/>
                </a:lnTo>
                <a:lnTo>
                  <a:pt x="2135758" y="2616184"/>
                </a:lnTo>
                <a:lnTo>
                  <a:pt x="0" y="261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14534" y="1732439"/>
            <a:ext cx="8148191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27"/>
              </a:lnSpc>
            </a:pPr>
            <a:r>
              <a:rPr lang="en-US" sz="6662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Тема:Флаги</a:t>
            </a:r>
            <a:r>
              <a:rPr lang="en-US" sz="6662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Мира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13287" y="3450576"/>
            <a:ext cx="9049438" cy="592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5"/>
              </a:lnSpc>
            </a:pP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Это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тема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очень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стала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мне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ctr">
              <a:lnSpc>
                <a:spcPts val="6575"/>
              </a:lnSpc>
            </a:pP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интересна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после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того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как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я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увидел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что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не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только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есть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флаг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у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России,США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и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Украины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а у всех стран. И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начал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изучать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страны</a:t>
            </a:r>
            <a:r>
              <a:rPr lang="en-US" sz="469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и флаги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483" y="663875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4664886" y="1028700"/>
            <a:ext cx="8875793" cy="5909705"/>
          </a:xfrm>
          <a:custGeom>
            <a:avLst/>
            <a:gdLst/>
            <a:ahLst/>
            <a:cxnLst/>
            <a:rect l="l" t="t" r="r" b="b"/>
            <a:pathLst>
              <a:path w="8875793" h="5909705">
                <a:moveTo>
                  <a:pt x="0" y="0"/>
                </a:moveTo>
                <a:lnTo>
                  <a:pt x="8875793" y="0"/>
                </a:lnTo>
                <a:lnTo>
                  <a:pt x="8875793" y="5909705"/>
                </a:lnTo>
                <a:lnTo>
                  <a:pt x="0" y="5909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34860" y="6862205"/>
            <a:ext cx="12818279" cy="257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лестница высотой 125 метров, с 215 ступенями, достопримечательность в Рио-де-Жанейро, которую создал чилийский художник Хорхе Селарон (1947—2013).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89896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533119" y="1570996"/>
            <a:ext cx="6304349" cy="3551450"/>
          </a:xfrm>
          <a:custGeom>
            <a:avLst/>
            <a:gdLst/>
            <a:ahLst/>
            <a:cxnLst/>
            <a:rect l="l" t="t" r="r" b="b"/>
            <a:pathLst>
              <a:path w="6304349" h="3551450">
                <a:moveTo>
                  <a:pt x="0" y="0"/>
                </a:moveTo>
                <a:lnTo>
                  <a:pt x="6304349" y="0"/>
                </a:lnTo>
                <a:lnTo>
                  <a:pt x="6304349" y="3551450"/>
                </a:lnTo>
                <a:lnTo>
                  <a:pt x="0" y="3551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10257" y="1570996"/>
            <a:ext cx="6029765" cy="6382651"/>
          </a:xfrm>
          <a:custGeom>
            <a:avLst/>
            <a:gdLst/>
            <a:ahLst/>
            <a:cxnLst/>
            <a:rect l="l" t="t" r="r" b="b"/>
            <a:pathLst>
              <a:path w="6029765" h="6382651">
                <a:moveTo>
                  <a:pt x="0" y="0"/>
                </a:moveTo>
                <a:lnTo>
                  <a:pt x="6029765" y="0"/>
                </a:lnTo>
                <a:lnTo>
                  <a:pt x="6029765" y="6382651"/>
                </a:lnTo>
                <a:lnTo>
                  <a:pt x="0" y="6382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14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33119" y="5943762"/>
            <a:ext cx="7701687" cy="1404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26"/>
              </a:lnSpc>
            </a:pPr>
            <a:r>
              <a:rPr lang="en-US" sz="816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Лос-Анджелес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63343" y="8371205"/>
            <a:ext cx="956131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Вывеске "Голливуд" 90 лет.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7395" y="3587673"/>
            <a:ext cx="12373210" cy="6079297"/>
          </a:xfrm>
          <a:custGeom>
            <a:avLst/>
            <a:gdLst/>
            <a:ahLst/>
            <a:cxnLst/>
            <a:rect l="l" t="t" r="r" b="b"/>
            <a:pathLst>
              <a:path w="12373210" h="6079297">
                <a:moveTo>
                  <a:pt x="0" y="0"/>
                </a:moveTo>
                <a:lnTo>
                  <a:pt x="12373210" y="0"/>
                </a:lnTo>
                <a:lnTo>
                  <a:pt x="12373210" y="6079297"/>
                </a:lnTo>
                <a:lnTo>
                  <a:pt x="0" y="60792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65" t="-52380" b="-6495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45520" y="2047054"/>
            <a:ext cx="16112133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smtClean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Вопрос</a:t>
            </a:r>
            <a:r>
              <a:rPr lang="ru-RU" sz="5199" b="1" dirty="0" smtClean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r>
              <a:rPr lang="en-US" sz="5199" b="1" dirty="0" smtClean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1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знаете ли </a:t>
            </a:r>
            <a:r>
              <a:rPr lang="en-US" sz="5199" b="1" dirty="0" smtClean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вы</a:t>
            </a:r>
            <a:r>
              <a:rPr lang="ru-RU" sz="5199" b="1" dirty="0" smtClean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</a:t>
            </a:r>
            <a:r>
              <a:rPr lang="en-US" sz="5199" b="1" dirty="0" smtClean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1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почему </a:t>
            </a:r>
            <a:r>
              <a:rPr lang="ru-RU" sz="5199" b="1" dirty="0" smtClean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здесь</a:t>
            </a:r>
            <a:r>
              <a:rPr lang="en-US" sz="5199" b="1" dirty="0" smtClean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надпись</a:t>
            </a:r>
            <a:r>
              <a:rPr lang="ru-RU" sz="5199" b="1" dirty="0" smtClean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  <a:r>
              <a:rPr lang="en-US" sz="5199" b="1" dirty="0" smtClean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endParaRPr lang="en-US" sz="5199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3528444" y="1171258"/>
            <a:ext cx="11231113" cy="4114800"/>
          </a:xfrm>
          <a:custGeom>
            <a:avLst/>
            <a:gdLst/>
            <a:ahLst/>
            <a:cxnLst/>
            <a:rect l="l" t="t" r="r" b="b"/>
            <a:pathLst>
              <a:path w="11231113" h="4114800">
                <a:moveTo>
                  <a:pt x="0" y="0"/>
                </a:moveTo>
                <a:lnTo>
                  <a:pt x="11231112" y="0"/>
                </a:lnTo>
                <a:lnTo>
                  <a:pt x="112311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358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397627" y="4943792"/>
            <a:ext cx="1492746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Текст абзаца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6603601"/>
            <a:ext cx="18288000" cy="299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эта вывеска была создана, чтобы рекламировать недвижимость</a:t>
            </a:r>
          </a:p>
          <a:p>
            <a:pPr algn="ctr">
              <a:lnSpc>
                <a:spcPts val="7980"/>
              </a:lnSpc>
            </a:pPr>
            <a:r>
              <a:rPr lang="en-US" sz="57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в этом районе в 1923 году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479177"/>
            <a:ext cx="17045752" cy="1259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Новый элитный район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651469" y="1068033"/>
            <a:ext cx="4903787" cy="3056233"/>
          </a:xfrm>
          <a:custGeom>
            <a:avLst/>
            <a:gdLst/>
            <a:ahLst/>
            <a:cxnLst/>
            <a:rect l="l" t="t" r="r" b="b"/>
            <a:pathLst>
              <a:path w="4903787" h="3056233">
                <a:moveTo>
                  <a:pt x="0" y="0"/>
                </a:moveTo>
                <a:lnTo>
                  <a:pt x="4903787" y="0"/>
                </a:lnTo>
                <a:lnTo>
                  <a:pt x="4903787" y="3056233"/>
                </a:lnTo>
                <a:lnTo>
                  <a:pt x="0" y="3056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46846" y="1175109"/>
            <a:ext cx="4277969" cy="3163892"/>
          </a:xfrm>
          <a:custGeom>
            <a:avLst/>
            <a:gdLst/>
            <a:ahLst/>
            <a:cxnLst/>
            <a:rect l="l" t="t" r="r" b="b"/>
            <a:pathLst>
              <a:path w="4277969" h="3163892">
                <a:moveTo>
                  <a:pt x="0" y="0"/>
                </a:moveTo>
                <a:lnTo>
                  <a:pt x="4277969" y="0"/>
                </a:lnTo>
                <a:lnTo>
                  <a:pt x="4277969" y="3163892"/>
                </a:lnTo>
                <a:lnTo>
                  <a:pt x="0" y="3163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500" b="-3700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80286" y="1175109"/>
            <a:ext cx="4447793" cy="2959804"/>
          </a:xfrm>
          <a:custGeom>
            <a:avLst/>
            <a:gdLst/>
            <a:ahLst/>
            <a:cxnLst/>
            <a:rect l="l" t="t" r="r" b="b"/>
            <a:pathLst>
              <a:path w="4447793" h="2959804">
                <a:moveTo>
                  <a:pt x="0" y="0"/>
                </a:moveTo>
                <a:lnTo>
                  <a:pt x="4447793" y="0"/>
                </a:lnTo>
                <a:lnTo>
                  <a:pt x="4447793" y="2959804"/>
                </a:lnTo>
                <a:lnTo>
                  <a:pt x="0" y="295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41087" y="4882757"/>
            <a:ext cx="13805825" cy="3645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3"/>
              </a:lnSpc>
            </a:pPr>
            <a:r>
              <a:rPr lang="en-US" sz="6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 января 2025 загорелись леса в этом районе и много дорогих домов сгорело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4272310" y="1498725"/>
            <a:ext cx="10396946" cy="6243976"/>
          </a:xfrm>
          <a:custGeom>
            <a:avLst/>
            <a:gdLst/>
            <a:ahLst/>
            <a:cxnLst/>
            <a:rect l="l" t="t" r="r" b="b"/>
            <a:pathLst>
              <a:path w="10396946" h="6243976">
                <a:moveTo>
                  <a:pt x="0" y="0"/>
                </a:moveTo>
                <a:lnTo>
                  <a:pt x="10396945" y="0"/>
                </a:lnTo>
                <a:lnTo>
                  <a:pt x="10396945" y="6243976"/>
                </a:lnTo>
                <a:lnTo>
                  <a:pt x="0" y="62439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21114" y="7691756"/>
            <a:ext cx="784577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Дисней лэнд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3326118" y="1028700"/>
            <a:ext cx="11635763" cy="6987958"/>
          </a:xfrm>
          <a:custGeom>
            <a:avLst/>
            <a:gdLst/>
            <a:ahLst/>
            <a:cxnLst/>
            <a:rect l="l" t="t" r="r" b="b"/>
            <a:pathLst>
              <a:path w="11635763" h="6987958">
                <a:moveTo>
                  <a:pt x="0" y="0"/>
                </a:moveTo>
                <a:lnTo>
                  <a:pt x="11635764" y="0"/>
                </a:lnTo>
                <a:lnTo>
                  <a:pt x="11635764" y="6987958"/>
                </a:lnTo>
                <a:lnTo>
                  <a:pt x="0" y="6987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24" b="-14710"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3326118" y="1628467"/>
            <a:ext cx="11635763" cy="6987958"/>
          </a:xfrm>
          <a:custGeom>
            <a:avLst/>
            <a:gdLst/>
            <a:ahLst/>
            <a:cxnLst/>
            <a:rect l="l" t="t" r="r" b="b"/>
            <a:pathLst>
              <a:path w="11635763" h="6987958">
                <a:moveTo>
                  <a:pt x="0" y="0"/>
                </a:moveTo>
                <a:lnTo>
                  <a:pt x="11635764" y="0"/>
                </a:lnTo>
                <a:lnTo>
                  <a:pt x="11635764" y="6987958"/>
                </a:lnTo>
                <a:lnTo>
                  <a:pt x="0" y="6987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3326118" y="1628467"/>
            <a:ext cx="11635763" cy="6987958"/>
          </a:xfrm>
          <a:custGeom>
            <a:avLst/>
            <a:gdLst/>
            <a:ahLst/>
            <a:cxnLst/>
            <a:rect l="l" t="t" r="r" b="b"/>
            <a:pathLst>
              <a:path w="11635763" h="6987958">
                <a:moveTo>
                  <a:pt x="0" y="0"/>
                </a:moveTo>
                <a:lnTo>
                  <a:pt x="11635764" y="0"/>
                </a:lnTo>
                <a:lnTo>
                  <a:pt x="11635764" y="6987958"/>
                </a:lnTo>
                <a:lnTo>
                  <a:pt x="0" y="6987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26118" y="1028700"/>
            <a:ext cx="12073666" cy="8049111"/>
          </a:xfrm>
          <a:custGeom>
            <a:avLst/>
            <a:gdLst/>
            <a:ahLst/>
            <a:cxnLst/>
            <a:rect l="l" t="t" r="r" b="b"/>
            <a:pathLst>
              <a:path w="12073666" h="8049111">
                <a:moveTo>
                  <a:pt x="0" y="0"/>
                </a:moveTo>
                <a:lnTo>
                  <a:pt x="12073666" y="0"/>
                </a:lnTo>
                <a:lnTo>
                  <a:pt x="12073666" y="8049111"/>
                </a:lnTo>
                <a:lnTo>
                  <a:pt x="0" y="8049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98543" y="933450"/>
            <a:ext cx="52909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Вывод: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03106" y="2536101"/>
            <a:ext cx="13281788" cy="597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en-US" sz="422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Изучая флаги мира, я узнал, что есть много стран и народов. В каждой стране есть интересные достопримечательности и традиции.</a:t>
            </a:r>
          </a:p>
          <a:p>
            <a:pPr algn="ctr">
              <a:lnSpc>
                <a:spcPts val="5912"/>
              </a:lnSpc>
            </a:pPr>
            <a:r>
              <a:rPr lang="en-US" sz="422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 всех стран есть также свой язык и алфавит. Я еще учу </a:t>
            </a:r>
            <a:r>
              <a:rPr lang="en-US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английск</a:t>
            </a:r>
            <a:r>
              <a:rPr lang="ru-RU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ий</a:t>
            </a:r>
            <a:r>
              <a:rPr lang="en-US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алфавит</a:t>
            </a:r>
            <a:r>
              <a:rPr lang="ru-RU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  <a:r>
              <a:rPr lang="en-US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ru-RU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</a:t>
            </a:r>
            <a:r>
              <a:rPr lang="en-US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огда </a:t>
            </a:r>
            <a:r>
              <a:rPr lang="en-US" sz="422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я поеду В </a:t>
            </a:r>
            <a:r>
              <a:rPr lang="en-US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Лос-Анджелес</a:t>
            </a:r>
            <a:r>
              <a:rPr lang="ru-RU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</a:t>
            </a:r>
            <a:endParaRPr lang="en-US" sz="4223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912"/>
              </a:lnSpc>
            </a:pPr>
            <a:r>
              <a:rPr lang="en-US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смогу</a:t>
            </a:r>
            <a:r>
              <a:rPr lang="en-US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разгов</a:t>
            </a:r>
            <a:r>
              <a:rPr lang="ru-RU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</a:t>
            </a:r>
            <a:r>
              <a:rPr lang="en-US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ри</a:t>
            </a:r>
            <a:r>
              <a:rPr lang="ru-RU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ва</a:t>
            </a:r>
            <a:r>
              <a:rPr lang="en-US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ть</a:t>
            </a:r>
            <a:r>
              <a:rPr lang="en-US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22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 </a:t>
            </a:r>
            <a:r>
              <a:rPr lang="en-US" sz="422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ними</a:t>
            </a:r>
            <a:r>
              <a:rPr lang="en-US" sz="422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</a:t>
            </a:r>
            <a:r>
              <a:rPr lang="ru-RU" sz="422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</a:t>
            </a:r>
            <a:r>
              <a:rPr lang="en-US" sz="4223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английски</a:t>
            </a:r>
            <a:r>
              <a:rPr lang="en-US" sz="422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4900" y="95255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569452" y="4352122"/>
            <a:ext cx="5557741" cy="2160109"/>
          </a:xfrm>
          <a:custGeom>
            <a:avLst/>
            <a:gdLst/>
            <a:ahLst/>
            <a:cxnLst/>
            <a:rect l="l" t="t" r="r" b="b"/>
            <a:pathLst>
              <a:path w="5557741" h="2160109">
                <a:moveTo>
                  <a:pt x="0" y="0"/>
                </a:moveTo>
                <a:lnTo>
                  <a:pt x="5557741" y="0"/>
                </a:lnTo>
                <a:lnTo>
                  <a:pt x="5557741" y="2160108"/>
                </a:lnTo>
                <a:lnTo>
                  <a:pt x="0" y="21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32554" y="1028700"/>
            <a:ext cx="9622892" cy="6145870"/>
          </a:xfrm>
          <a:custGeom>
            <a:avLst/>
            <a:gdLst/>
            <a:ahLst/>
            <a:cxnLst/>
            <a:rect l="l" t="t" r="r" b="b"/>
            <a:pathLst>
              <a:path w="9622892" h="6145870">
                <a:moveTo>
                  <a:pt x="0" y="0"/>
                </a:moveTo>
                <a:lnTo>
                  <a:pt x="9622892" y="0"/>
                </a:lnTo>
                <a:lnTo>
                  <a:pt x="9622892" y="6145870"/>
                </a:lnTo>
                <a:lnTo>
                  <a:pt x="0" y="6145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76400" y="7259284"/>
            <a:ext cx="150876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68"/>
              </a:lnSpc>
            </a:pPr>
            <a:r>
              <a:rPr lang="en-US" sz="383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Земля на 70% состоит из </a:t>
            </a:r>
            <a:r>
              <a:rPr lang="en-US" sz="383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воды</a:t>
            </a:r>
            <a:r>
              <a:rPr lang="ru-RU" sz="383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  <a:r>
              <a:rPr lang="en-US" sz="383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ctr">
              <a:lnSpc>
                <a:spcPts val="5368"/>
              </a:lnSpc>
            </a:pPr>
            <a:r>
              <a:rPr lang="ru-RU" sz="383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</a:t>
            </a:r>
            <a:r>
              <a:rPr lang="en-US" sz="383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стальн</a:t>
            </a:r>
            <a:r>
              <a:rPr lang="ru-RU" sz="383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ая часть -</a:t>
            </a:r>
            <a:r>
              <a:rPr lang="en-US" sz="383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это материки</a:t>
            </a:r>
            <a:r>
              <a:rPr lang="ru-RU" sz="383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  <a:r>
              <a:rPr lang="en-US" sz="383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ru-RU" sz="383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</a:t>
            </a:r>
            <a:r>
              <a:rPr lang="en-US" sz="383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каждом материке</a:t>
            </a:r>
            <a:r>
              <a:rPr lang="ru-RU" sz="383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83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находятся </a:t>
            </a:r>
            <a:r>
              <a:rPr lang="en-US" sz="383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Страны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23992"/>
            <a:ext cx="18973831" cy="2934209"/>
          </a:xfrm>
          <a:custGeom>
            <a:avLst/>
            <a:gdLst/>
            <a:ahLst/>
            <a:cxnLst/>
            <a:rect l="l" t="t" r="r" b="b"/>
            <a:pathLst>
              <a:path w="18973831" h="2934209">
                <a:moveTo>
                  <a:pt x="0" y="0"/>
                </a:moveTo>
                <a:lnTo>
                  <a:pt x="18973831" y="0"/>
                </a:lnTo>
                <a:lnTo>
                  <a:pt x="18973831" y="2934209"/>
                </a:lnTo>
                <a:lnTo>
                  <a:pt x="0" y="293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954" r="-7212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5579713" y="477831"/>
            <a:ext cx="2266025" cy="2775755"/>
          </a:xfrm>
          <a:custGeom>
            <a:avLst/>
            <a:gdLst/>
            <a:ahLst/>
            <a:cxnLst/>
            <a:rect l="l" t="t" r="r" b="b"/>
            <a:pathLst>
              <a:path w="2266025" h="2775755">
                <a:moveTo>
                  <a:pt x="0" y="0"/>
                </a:moveTo>
                <a:lnTo>
                  <a:pt x="2266026" y="0"/>
                </a:lnTo>
                <a:lnTo>
                  <a:pt x="2266026" y="2775754"/>
                </a:lnTo>
                <a:lnTo>
                  <a:pt x="0" y="2775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93612" y="1086485"/>
            <a:ext cx="13730853" cy="97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</a:pPr>
            <a:r>
              <a:rPr lang="en-US" sz="6099" b="1" spc="60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ANSWERS </a:t>
            </a:r>
          </a:p>
        </p:txBody>
      </p:sp>
      <p:sp>
        <p:nvSpPr>
          <p:cNvPr id="7" name="Freeform 7"/>
          <p:cNvSpPr/>
          <p:nvPr/>
        </p:nvSpPr>
        <p:spPr>
          <a:xfrm>
            <a:off x="4680669" y="1134110"/>
            <a:ext cx="9356740" cy="6608198"/>
          </a:xfrm>
          <a:custGeom>
            <a:avLst/>
            <a:gdLst/>
            <a:ahLst/>
            <a:cxnLst/>
            <a:rect l="l" t="t" r="r" b="b"/>
            <a:pathLst>
              <a:path w="9356740" h="6608198">
                <a:moveTo>
                  <a:pt x="0" y="0"/>
                </a:moveTo>
                <a:lnTo>
                  <a:pt x="9356740" y="0"/>
                </a:lnTo>
                <a:lnTo>
                  <a:pt x="9356740" y="6608198"/>
                </a:lnTo>
                <a:lnTo>
                  <a:pt x="0" y="660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78989" y="7952039"/>
            <a:ext cx="5960099" cy="880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8"/>
              </a:lnSpc>
            </a:pPr>
            <a:r>
              <a:rPr lang="en-US" sz="51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193 флага в мире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7600470" y="3676577"/>
            <a:ext cx="3087060" cy="2933845"/>
          </a:xfrm>
          <a:custGeom>
            <a:avLst/>
            <a:gdLst/>
            <a:ahLst/>
            <a:cxnLst/>
            <a:rect l="l" t="t" r="r" b="b"/>
            <a:pathLst>
              <a:path w="3087060" h="2933845">
                <a:moveTo>
                  <a:pt x="0" y="0"/>
                </a:moveTo>
                <a:lnTo>
                  <a:pt x="3087060" y="0"/>
                </a:lnTo>
                <a:lnTo>
                  <a:pt x="3087060" y="2933846"/>
                </a:lnTo>
                <a:lnTo>
                  <a:pt x="0" y="2933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2621" y="3207775"/>
            <a:ext cx="5732549" cy="3829343"/>
          </a:xfrm>
          <a:custGeom>
            <a:avLst/>
            <a:gdLst/>
            <a:ahLst/>
            <a:cxnLst/>
            <a:rect l="l" t="t" r="r" b="b"/>
            <a:pathLst>
              <a:path w="5732549" h="3829343">
                <a:moveTo>
                  <a:pt x="0" y="0"/>
                </a:moveTo>
                <a:lnTo>
                  <a:pt x="5732549" y="0"/>
                </a:lnTo>
                <a:lnTo>
                  <a:pt x="5732549" y="3829342"/>
                </a:lnTo>
                <a:lnTo>
                  <a:pt x="0" y="3829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82830" y="3207775"/>
            <a:ext cx="5854262" cy="3895745"/>
          </a:xfrm>
          <a:custGeom>
            <a:avLst/>
            <a:gdLst/>
            <a:ahLst/>
            <a:cxnLst/>
            <a:rect l="l" t="t" r="r" b="b"/>
            <a:pathLst>
              <a:path w="5854262" h="3895745">
                <a:moveTo>
                  <a:pt x="0" y="0"/>
                </a:moveTo>
                <a:lnTo>
                  <a:pt x="5854261" y="0"/>
                </a:lnTo>
                <a:lnTo>
                  <a:pt x="5854261" y="3895745"/>
                </a:lnTo>
                <a:lnTo>
                  <a:pt x="0" y="3895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8574" y="1130977"/>
            <a:ext cx="13730853" cy="97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</a:pPr>
            <a:r>
              <a:rPr lang="en-US" sz="6099" b="1" spc="60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СХОДСТВО ФЛАГОВ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78574" y="8046767"/>
            <a:ext cx="267846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Сербия</a:t>
            </a:r>
            <a:r>
              <a:rPr lang="en-US" sz="51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25064" y="8046767"/>
            <a:ext cx="2848335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Россия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8222657" y="3311367"/>
            <a:ext cx="3813605" cy="4168164"/>
          </a:xfrm>
          <a:custGeom>
            <a:avLst/>
            <a:gdLst/>
            <a:ahLst/>
            <a:cxnLst/>
            <a:rect l="l" t="t" r="r" b="b"/>
            <a:pathLst>
              <a:path w="3813605" h="4168164">
                <a:moveTo>
                  <a:pt x="0" y="0"/>
                </a:moveTo>
                <a:lnTo>
                  <a:pt x="3813605" y="0"/>
                </a:lnTo>
                <a:lnTo>
                  <a:pt x="3813605" y="4168164"/>
                </a:lnTo>
                <a:lnTo>
                  <a:pt x="0" y="4168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7149" y="3641897"/>
            <a:ext cx="5311506" cy="3186904"/>
          </a:xfrm>
          <a:custGeom>
            <a:avLst/>
            <a:gdLst/>
            <a:ahLst/>
            <a:cxnLst/>
            <a:rect l="l" t="t" r="r" b="b"/>
            <a:pathLst>
              <a:path w="5311506" h="3186904">
                <a:moveTo>
                  <a:pt x="0" y="0"/>
                </a:moveTo>
                <a:lnTo>
                  <a:pt x="5311506" y="0"/>
                </a:lnTo>
                <a:lnTo>
                  <a:pt x="5311506" y="3186903"/>
                </a:lnTo>
                <a:lnTo>
                  <a:pt x="0" y="3186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77098" y="3536416"/>
            <a:ext cx="3918113" cy="3397866"/>
          </a:xfrm>
          <a:custGeom>
            <a:avLst/>
            <a:gdLst/>
            <a:ahLst/>
            <a:cxnLst/>
            <a:rect l="l" t="t" r="r" b="b"/>
            <a:pathLst>
              <a:path w="3918113" h="3397866">
                <a:moveTo>
                  <a:pt x="0" y="0"/>
                </a:moveTo>
                <a:lnTo>
                  <a:pt x="3918113" y="0"/>
                </a:lnTo>
                <a:lnTo>
                  <a:pt x="3918113" y="3397865"/>
                </a:lnTo>
                <a:lnTo>
                  <a:pt x="0" y="339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8574" y="1130977"/>
            <a:ext cx="13730853" cy="97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</a:pPr>
            <a:r>
              <a:rPr lang="en-US" sz="6099" b="1" spc="60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СХОДСТВО ФЛАГОВ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63875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665332" y="1999292"/>
            <a:ext cx="5194201" cy="3895651"/>
          </a:xfrm>
          <a:custGeom>
            <a:avLst/>
            <a:gdLst/>
            <a:ahLst/>
            <a:cxnLst/>
            <a:rect l="l" t="t" r="r" b="b"/>
            <a:pathLst>
              <a:path w="5194201" h="3895651">
                <a:moveTo>
                  <a:pt x="0" y="0"/>
                </a:moveTo>
                <a:lnTo>
                  <a:pt x="5194201" y="0"/>
                </a:lnTo>
                <a:lnTo>
                  <a:pt x="5194201" y="3895651"/>
                </a:lnTo>
                <a:lnTo>
                  <a:pt x="0" y="3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43903" y="5143500"/>
            <a:ext cx="6615297" cy="3246070"/>
          </a:xfrm>
          <a:custGeom>
            <a:avLst/>
            <a:gdLst/>
            <a:ahLst/>
            <a:cxnLst/>
            <a:rect l="l" t="t" r="r" b="b"/>
            <a:pathLst>
              <a:path w="6615297" h="3246070">
                <a:moveTo>
                  <a:pt x="0" y="0"/>
                </a:moveTo>
                <a:lnTo>
                  <a:pt x="6615297" y="0"/>
                </a:lnTo>
                <a:lnTo>
                  <a:pt x="6615297" y="3246070"/>
                </a:lnTo>
                <a:lnTo>
                  <a:pt x="0" y="3246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841343" y="3455945"/>
            <a:ext cx="3322457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ru-RU" sz="5199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</a:t>
            </a:r>
            <a:r>
              <a:rPr lang="en-US" sz="5199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онако</a:t>
            </a:r>
            <a:endParaRPr lang="en-US" sz="51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317621" y="6671285"/>
            <a:ext cx="388962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Индонезия</a:t>
            </a:r>
            <a:endParaRPr lang="en-US" sz="51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441316"/>
            <a:ext cx="19690400" cy="5981720"/>
            <a:chOff x="0" y="0"/>
            <a:chExt cx="5185949" cy="1575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FBF6F3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1180007" y="3374776"/>
            <a:ext cx="6073073" cy="4114800"/>
          </a:xfrm>
          <a:custGeom>
            <a:avLst/>
            <a:gdLst/>
            <a:ahLst/>
            <a:cxnLst/>
            <a:rect l="l" t="t" r="r" b="b"/>
            <a:pathLst>
              <a:path w="6073073" h="4114800">
                <a:moveTo>
                  <a:pt x="0" y="0"/>
                </a:moveTo>
                <a:lnTo>
                  <a:pt x="6073073" y="0"/>
                </a:lnTo>
                <a:lnTo>
                  <a:pt x="6073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9600" y="2840393"/>
            <a:ext cx="10786291" cy="5183566"/>
          </a:xfrm>
          <a:custGeom>
            <a:avLst/>
            <a:gdLst/>
            <a:ahLst/>
            <a:cxnLst/>
            <a:rect l="l" t="t" r="r" b="b"/>
            <a:pathLst>
              <a:path w="9873458" h="5183566">
                <a:moveTo>
                  <a:pt x="0" y="0"/>
                </a:moveTo>
                <a:lnTo>
                  <a:pt x="9873458" y="0"/>
                </a:lnTo>
                <a:lnTo>
                  <a:pt x="9873458" y="5183566"/>
                </a:lnTo>
                <a:lnTo>
                  <a:pt x="0" y="5183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78574" y="1130977"/>
            <a:ext cx="13730853" cy="97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</a:pPr>
            <a:r>
              <a:rPr lang="en-US" sz="6099" b="1" spc="60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СХОДСТВО ФЛАГОВ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6E9277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7622762" y="3225497"/>
            <a:ext cx="2519042" cy="3654076"/>
          </a:xfrm>
          <a:custGeom>
            <a:avLst/>
            <a:gdLst/>
            <a:ahLst/>
            <a:cxnLst/>
            <a:rect l="l" t="t" r="r" b="b"/>
            <a:pathLst>
              <a:path w="2519042" h="3654076">
                <a:moveTo>
                  <a:pt x="0" y="0"/>
                </a:moveTo>
                <a:lnTo>
                  <a:pt x="2519042" y="0"/>
                </a:lnTo>
                <a:lnTo>
                  <a:pt x="2519042" y="3654076"/>
                </a:lnTo>
                <a:lnTo>
                  <a:pt x="0" y="3654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1284" y="3468593"/>
            <a:ext cx="5901479" cy="3927166"/>
          </a:xfrm>
          <a:custGeom>
            <a:avLst/>
            <a:gdLst/>
            <a:ahLst/>
            <a:cxnLst/>
            <a:rect l="l" t="t" r="r" b="b"/>
            <a:pathLst>
              <a:path w="5901479" h="3927166">
                <a:moveTo>
                  <a:pt x="0" y="0"/>
                </a:moveTo>
                <a:lnTo>
                  <a:pt x="5901478" y="0"/>
                </a:lnTo>
                <a:lnTo>
                  <a:pt x="5901478" y="3927166"/>
                </a:lnTo>
                <a:lnTo>
                  <a:pt x="0" y="392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65238" y="3984779"/>
            <a:ext cx="5789586" cy="2894793"/>
          </a:xfrm>
          <a:custGeom>
            <a:avLst/>
            <a:gdLst/>
            <a:ahLst/>
            <a:cxnLst/>
            <a:rect l="l" t="t" r="r" b="b"/>
            <a:pathLst>
              <a:path w="5789586" h="2894793">
                <a:moveTo>
                  <a:pt x="0" y="0"/>
                </a:moveTo>
                <a:lnTo>
                  <a:pt x="5789586" y="0"/>
                </a:lnTo>
                <a:lnTo>
                  <a:pt x="5789586" y="2894794"/>
                </a:lnTo>
                <a:lnTo>
                  <a:pt x="0" y="28947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8574" y="1130977"/>
            <a:ext cx="13730853" cy="97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</a:pPr>
            <a:r>
              <a:rPr lang="en-US" sz="6099" b="1" spc="60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СХОДСТВО ФЛАГОВ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271</Words>
  <Application>Microsoft Office PowerPoint</Application>
  <PresentationFormat>Произвольный</PresentationFormat>
  <Paragraphs>45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Poppins</vt:lpstr>
      <vt:lpstr>Open Sans Bold</vt:lpstr>
      <vt:lpstr>Intro</vt:lpstr>
      <vt:lpstr>Roboto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Флаги Богдан</dc:title>
  <cp:lastModifiedBy>Дмитрий</cp:lastModifiedBy>
  <cp:revision>3</cp:revision>
  <dcterms:created xsi:type="dcterms:W3CDTF">2006-08-16T00:00:00Z</dcterms:created>
  <dcterms:modified xsi:type="dcterms:W3CDTF">2025-04-20T12:25:18Z</dcterms:modified>
  <dc:identifier>DAGjqjB0D10</dc:identifier>
</cp:coreProperties>
</file>