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282" r:id="rId16"/>
    <p:sldId id="30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0" autoAdjust="0"/>
    <p:restoredTop sz="93300" autoAdjust="0"/>
  </p:normalViewPr>
  <p:slideViewPr>
    <p:cSldViewPr>
      <p:cViewPr>
        <p:scale>
          <a:sx n="116" d="100"/>
          <a:sy n="116" d="100"/>
        </p:scale>
        <p:origin x="-149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1DEA1-0440-4CCA-8D71-C93E4D89942D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C19B5-8B16-489C-B05B-EB5D9299F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5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NewYearBlueLight\NewYearBlueLightMai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071546"/>
            <a:ext cx="8501122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71810"/>
            <a:ext cx="6400800" cy="785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tions\NewYearBlueLight\NewYearBlueLightSlai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70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ublic\Music\Sample%20Music\spokojnaya_nezhnaya_krasivaya_muzyka_-_dlya_prezentacii_kuratora_PO-31_(iplayer.fm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" y="130231"/>
            <a:ext cx="6247026" cy="221864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во второй младшей группе №6 </a:t>
            </a:r>
          </a:p>
          <a:p>
            <a:r>
              <a:rPr lang="ru-RU" sz="4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«Птицы – наши друзья»</a:t>
            </a:r>
            <a:endParaRPr lang="ru-RU" sz="4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941168"/>
            <a:ext cx="3960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МАДОУ детский сад № 51</a:t>
            </a:r>
          </a:p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Гончарова А.Н.</a:t>
            </a:r>
          </a:p>
          <a:p>
            <a:pPr lvl="0" algn="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Жданова Н.В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Улан-Удэ 2021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_72a16_6804aa12_X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45024"/>
            <a:ext cx="835610" cy="1182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vnmb5t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2348880"/>
            <a:ext cx="936501" cy="1304136"/>
          </a:xfrm>
          <a:prstGeom prst="rect">
            <a:avLst/>
          </a:prstGeom>
        </p:spPr>
      </p:pic>
      <p:pic>
        <p:nvPicPr>
          <p:cNvPr id="7" name="spokojnaya_nezhnaya_krasivaya_muzyka_-_dlya_prezentacii_kuratora_PO-31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0"/>
            <a:ext cx="270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med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kern="0" dirty="0">
                <a:solidFill>
                  <a:prstClr val="black"/>
                </a:solidFill>
                <a:latin typeface="Microsoft Sans Serif"/>
                <a:cs typeface="+mj-cs"/>
              </a:rPr>
              <a:t>На прогулке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9660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4788024" y="1556792"/>
            <a:ext cx="3672408" cy="373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50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127519" cy="43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7268"/>
            <a:ext cx="46704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3889375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64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Акция «Покормите птиц зимой»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6" y="1123887"/>
            <a:ext cx="2310584" cy="25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2160240" cy="390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9240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53382"/>
            <a:ext cx="17859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53382"/>
            <a:ext cx="2016224" cy="277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48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29417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89542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61368"/>
            <a:ext cx="21335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86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Кормушки для птиц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0539"/>
            <a:ext cx="2808312" cy="279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340768"/>
            <a:ext cx="2520280" cy="251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06605"/>
            <a:ext cx="2365375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2880320" cy="24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005064"/>
            <a:ext cx="3052936" cy="243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271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реализации проекта. </a:t>
            </a:r>
            <a:endParaRPr lang="ru-RU" sz="280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 кругозор детей о зимующих птицах</a:t>
            </a:r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Улучшилась предметно – развивающая среда:  литературой, фотографиями, иллюстрациями, стихотворениями, рассказами о птицах, загадками, презентациями о зимующих птицах</a:t>
            </a:r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детей сформировалась любознательность, творческие способности, познавательная активность, коммуникативные навыки</a:t>
            </a:r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Воспитанники и их родители приняли активное участие в оказании помощи птицам  в трудных зимних условиях</a:t>
            </a:r>
            <a:r>
              <a:rPr lang="ru-RU" sz="260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7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познавательный</a:t>
            </a:r>
            <a:b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</a:t>
            </a:r>
            <a:b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воспитатели, дети, родители.</a:t>
            </a:r>
            <a:br>
              <a:rPr lang="ru-RU" sz="22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формировать представление о птицах, вызвать в детях желание помогать птицам.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392488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0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Дать детям знания о жизни птиц в зимнее время года.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Обогащать словарный запас по теме «Зимующие птицы» (снегирь, синица, воробей, сорока, ворона, голубь, голодный, помогать, кормушка).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Расширить представления об особенностях внешнего вида птиц (размер, окраску, наличие отдельных органов – голова, ноги, хвост, крылья).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познавательный интерес к природе через ознакомление с птицами.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Расширять и активизировать словарный запас детей.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память, воображение, внимание.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заботливое и доброжелательное отношение к птицам. </a:t>
            </a:r>
          </a:p>
        </p:txBody>
      </p:sp>
    </p:spTree>
    <p:extLst>
      <p:ext uri="{BB962C8B-B14F-4D97-AF65-F5344CB8AC3E}">
        <p14:creationId xmlns:p14="http://schemas.microsoft.com/office/powerpoint/2010/main" val="255560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800" b="1" i="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Актуальность </a:t>
            </a:r>
            <a:r>
              <a:rPr lang="ru-RU" sz="2800" b="1" i="0" kern="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проекта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i="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современных условиях проблема экологического воспитания дошкольников приобретает особую остроту и актуальность. Именно в дошкольном возрасте происходит становление человеческой личности, формирование начала экологической культуры. Поэтому очень важно пробудить в детях интерес к живой природе, любовь и бережное отношение к ней.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Задача взрослых – воспитывать интерес у детей к нашим соседям по планете – птицам, желание узнавать новые факты их жизни, заботиться о них. Мы – педагоги,  должны создать условия для общения ребенка с миром природы и для посильной помощи нашим пернатым друзьям, а также повышать низкий уровень экологической культуры дошколят.</a:t>
            </a: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8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Заинтересованность детей совместно с родителями в заботе о птицах, желании помогать им в зимний период (изготовление кормушек, подкормка птиц зимой).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Развитие у детей любознательности, обогащение и стимулирование эмоциональной отзывчивости, познавательной активности, коммуникативных навыков (интенсивное обогащение словаря).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34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0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этап Подготовительный.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Подготовка материала и оборудования, литературы, картинок по теме.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Выявление первоначальных знаний детей о птицах.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Информирование родителей о предстоящей деятельности.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Подбор литературы о птицах, игр.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Подбор и изготовление материала для осуществления продуктивной деятельности.</a:t>
            </a: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0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этап Основной.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Организация сюжетно - ролевых, дидактических и подвижных игр, индивидуальной и групповой работы.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Работа с родителями по заданной теме. </a:t>
            </a:r>
          </a:p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0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этап Заключительный 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Организация выставки работ о птицах;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Изготовление кормушек для птиц для сада и дома;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0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Акция «Покормите птиц зимой</a:t>
            </a:r>
            <a:r>
              <a:rPr lang="ru-RU" sz="2000" i="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i="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1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2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Содержание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10000"/>
          </a:bodyPr>
          <a:lstStyle/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Беседы: «Какие они птицы?», «Зимующие птицы», «Чем кормить птиц зимой».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Изобразительная </a:t>
            </a: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деятельность: лепка «Ягоды для снегирей», «Семечки для голубей», аппликация «Скворечник», нетрадиционное рисование «Птички – синички».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Конструирование: «Горка», «Кормушка», «Домик для птиц», в свободной деятельности.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литература: А. Яшин «Покормите птиц зимой», С. Черный «Галчата», Е. Благинина «Зимующие птицы», А. Гришин «Воробей», И. </a:t>
            </a:r>
            <a:r>
              <a:rPr lang="ru-RU" sz="1800" i="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Токмакова</a:t>
            </a: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«Голуби», «</a:t>
            </a:r>
            <a:r>
              <a:rPr lang="ru-RU" sz="1800" i="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Кукша</a:t>
            </a: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(якутская сказка), «Как птицы научились петь» (эвенкийская сказка), А. Ласточкина «Ворона»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Дидактические игры: «Найди тень», «Четвертый лишний», «Что едят птицы?», «Подбери правильно», «Собери картинку».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Пальчиковые игры: «Кормушка», «Птички зимой», «Сорока-ворона»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с массажными мячиками «Птичка».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Подвижные игры: «Воробушки и автомобиль», «Птицы», «Воробушки и кот».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Прогулка: наблюдение за птицами, кормление птиц.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1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родителями: буклет «Чем кормить птиц зимой», изготовление кормушек, участие в акции «Покормите птиц зимой</a:t>
            </a:r>
            <a:r>
              <a:rPr lang="ru-RU" sz="1800" i="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i="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5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i="0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Беседы: «Какие они птицы?», «Зимующие птицы», «Чем кормить птиц зимой</a:t>
            </a:r>
            <a:r>
              <a:rPr lang="ru-RU" sz="3200" i="0" kern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24" y="2433545"/>
            <a:ext cx="3773751" cy="28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0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2389839" cy="207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78" y="1340768"/>
            <a:ext cx="2592288" cy="2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11" y="1556792"/>
            <a:ext cx="2468563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1"/>
          <a:stretch/>
        </p:blipFill>
        <p:spPr bwMode="auto">
          <a:xfrm>
            <a:off x="467544" y="3717032"/>
            <a:ext cx="318470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21088"/>
            <a:ext cx="2876723" cy="24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14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456901" cy="28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0032"/>
            <a:ext cx="2841625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70668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58318"/>
            <a:ext cx="2974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104183"/>
            <a:ext cx="3168352" cy="246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21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kern="0" dirty="0">
                <a:solidFill>
                  <a:prstClr val="black"/>
                </a:solidFill>
                <a:latin typeface="Microsoft Sans Serif"/>
                <a:cs typeface="+mj-cs"/>
              </a:rPr>
              <a:t>Конструирование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8742"/>
            <a:ext cx="2633700" cy="26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04" y="1268760"/>
            <a:ext cx="2468563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7698"/>
            <a:ext cx="2786063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38" y="4121841"/>
            <a:ext cx="39624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652945"/>
      </p:ext>
    </p:extLst>
  </p:cSld>
  <p:clrMapOvr>
    <a:masterClrMapping/>
  </p:clrMapOvr>
</p:sld>
</file>

<file path=ppt/theme/theme1.xml><?xml version="1.0" encoding="utf-8"?>
<a:theme xmlns:a="http://schemas.openxmlformats.org/drawingml/2006/main" name="newYearBlueLight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newYearBlueLight</Template>
  <TotalTime>1318</TotalTime>
  <Words>717</Words>
  <Application>Microsoft Office PowerPoint</Application>
  <PresentationFormat>Экран (4:3)</PresentationFormat>
  <Paragraphs>59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newYearBlueLight</vt:lpstr>
      <vt:lpstr>Презентация PowerPoint</vt:lpstr>
      <vt:lpstr>Тип проекта: познавательный Продолжительность: краткосрочный  Участники проекта: воспитатели, дети, родители. Цель – формировать представление о птицах, вызвать в детях желание помогать птицам. </vt:lpstr>
      <vt:lpstr>Презентация PowerPoint</vt:lpstr>
      <vt:lpstr>Этапы реализации проекта:</vt:lpstr>
      <vt:lpstr>Содержание проекта:</vt:lpstr>
      <vt:lpstr>Беседы: «Какие они птицы?», «Зимующие птицы», «Чем кормить птиц зимой»</vt:lpstr>
      <vt:lpstr>Дидактические игры</vt:lpstr>
      <vt:lpstr>Изобразительная деятельность</vt:lpstr>
      <vt:lpstr>Конструирование</vt:lpstr>
      <vt:lpstr>На прогулке</vt:lpstr>
      <vt:lpstr>Презентация PowerPoint</vt:lpstr>
      <vt:lpstr>Акция «Покормите птиц зимой»</vt:lpstr>
      <vt:lpstr>Презентация PowerPoint</vt:lpstr>
      <vt:lpstr>Кормушки для птиц</vt:lpstr>
      <vt:lpstr> Результаты реализации проекта. 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детский сад №6 «Сказка» г.Барабинск.</dc:title>
  <dc:subject>Шаблон для презентаций</dc:subject>
  <dc:creator>User</dc:creator>
  <dc:description>Презентации по культуре и искусству, шаблоны PowerPoint - http://freeppt.ru</dc:description>
  <cp:lastModifiedBy>DNA7 X64</cp:lastModifiedBy>
  <cp:revision>163</cp:revision>
  <dcterms:created xsi:type="dcterms:W3CDTF">2012-12-10T12:03:27Z</dcterms:created>
  <dcterms:modified xsi:type="dcterms:W3CDTF">2021-12-16T12:44:27Z</dcterms:modified>
</cp:coreProperties>
</file>