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2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79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60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320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43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26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6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49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41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52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18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5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4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69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02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39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88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80A3-99CF-49B2-A26C-6828093C2B8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938F-B4D3-4D06-8666-E75C0AD77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5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453276"/>
            <a:ext cx="9001462" cy="2387600"/>
          </a:xfrm>
        </p:spPr>
        <p:txBody>
          <a:bodyPr/>
          <a:lstStyle/>
          <a:p>
            <a:r>
              <a:rPr lang="ru-RU" dirty="0" smtClean="0"/>
              <a:t>Русские народные музыкальные 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38781" y="4492602"/>
            <a:ext cx="3581781" cy="189455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Подготовил:</a:t>
            </a:r>
          </a:p>
          <a:p>
            <a:pPr algn="l"/>
            <a:r>
              <a:rPr lang="ru-RU" sz="1800" dirty="0" smtClean="0"/>
              <a:t>Воспитатель подготовительной группы Полякова Л.С.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78283" y="344349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МАДОУ детский сад </a:t>
            </a:r>
            <a:r>
              <a:rPr lang="ru-RU" dirty="0" smtClean="0"/>
              <a:t>№ 51 </a:t>
            </a:r>
            <a:r>
              <a:rPr lang="ru-RU" dirty="0" smtClean="0"/>
              <a:t>г. Улан - Удэ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6799" y="6135757"/>
            <a:ext cx="223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Улан-Удэ,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26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710" y="790599"/>
            <a:ext cx="9733512" cy="397247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Результаты проекта.</a:t>
            </a:r>
          </a:p>
          <a:p>
            <a:endParaRPr lang="ru-RU" b="1" dirty="0">
              <a:effectLst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Дети </a:t>
            </a:r>
            <a:r>
              <a:rPr lang="ru-RU" dirty="0" smtClean="0">
                <a:effectLst/>
              </a:rPr>
              <a:t>познакомились </a:t>
            </a:r>
            <a:r>
              <a:rPr lang="ru-RU" dirty="0">
                <a:effectLst/>
              </a:rPr>
              <a:t>с русскими народными инструментами, их историей и звучанием</a:t>
            </a:r>
            <a:r>
              <a:rPr lang="ru-RU" dirty="0" smtClean="0">
                <a:effectLst/>
              </a:rPr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Дети с интересом слушают народные мелодии, пытаясь определить, какой музыкальный </a:t>
            </a:r>
            <a:r>
              <a:rPr lang="ru-RU" smtClean="0">
                <a:effectLst/>
              </a:rPr>
              <a:t>инструмент  звучит.</a:t>
            </a:r>
            <a:endParaRPr lang="ru-RU" dirty="0">
              <a:effectLst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Родители совместно с детьми создали музыкальные инструменты своими руками.</a:t>
            </a:r>
            <a:endParaRPr lang="ru-RU" dirty="0">
              <a:effectLst/>
            </a:endParaRP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304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9119" y="655094"/>
            <a:ext cx="10353761" cy="459929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Вид проекта: </a:t>
            </a:r>
            <a:r>
              <a:rPr lang="ru-RU" sz="3200" dirty="0" smtClean="0"/>
              <a:t>познавательный.</a:t>
            </a:r>
          </a:p>
          <a:p>
            <a:pPr algn="l"/>
            <a:r>
              <a:rPr lang="ru-RU" sz="3200" b="1" dirty="0" smtClean="0"/>
              <a:t>Продолжительность:</a:t>
            </a:r>
            <a:r>
              <a:rPr lang="ru-RU" sz="3200" dirty="0" smtClean="0"/>
              <a:t> краткосрочный (2 недели).</a:t>
            </a:r>
          </a:p>
          <a:p>
            <a:pPr algn="l"/>
            <a:r>
              <a:rPr lang="ru-RU" sz="3200" b="1" dirty="0" smtClean="0"/>
              <a:t>Участники проекта: </a:t>
            </a:r>
            <a:r>
              <a:rPr lang="ru-RU" sz="3200" dirty="0" smtClean="0"/>
              <a:t>дети подготовительной группы № 7, воспитатель, музыкальный руководитель, родители.</a:t>
            </a:r>
          </a:p>
          <a:p>
            <a:pPr algn="l"/>
            <a:r>
              <a:rPr lang="ru-RU" sz="3200" b="1" dirty="0" smtClean="0"/>
              <a:t>Возраст участников:</a:t>
            </a:r>
            <a:r>
              <a:rPr lang="ru-RU" sz="3200" dirty="0" smtClean="0"/>
              <a:t> дети 6 – 7 лет.</a:t>
            </a:r>
          </a:p>
          <a:p>
            <a:pPr algn="l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350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31934" y="969904"/>
            <a:ext cx="8366078" cy="159218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Проблема</a:t>
            </a:r>
            <a:r>
              <a:rPr lang="ru-RU" sz="3200" dirty="0" smtClean="0"/>
              <a:t>:</a:t>
            </a:r>
          </a:p>
          <a:p>
            <a:pPr algn="l"/>
            <a:r>
              <a:rPr lang="ru-RU" sz="3200" dirty="0" smtClean="0"/>
              <a:t>Дети не </a:t>
            </a:r>
            <a:r>
              <a:rPr lang="ru-RU" sz="3200" dirty="0" smtClean="0"/>
              <a:t>знают, </a:t>
            </a:r>
            <a:r>
              <a:rPr lang="ru-RU" sz="3200" dirty="0" smtClean="0"/>
              <a:t>какие существуют русские народные музыкальные инструменты.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67338" y="3631095"/>
            <a:ext cx="83753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400" b="1" dirty="0" smtClean="0"/>
              <a:t> </a:t>
            </a:r>
            <a:r>
              <a:rPr lang="ru-RU" sz="2400" dirty="0" smtClean="0"/>
              <a:t>проекта заключается в том, чтобы слушая русскую народную музыку, старшие дошкольники имели представление, на каких инструментах она исполняется, различали их звучание.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992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682389"/>
            <a:ext cx="9001462" cy="60050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/>
              <a:t>Цель проекта: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З</a:t>
            </a:r>
            <a:r>
              <a:rPr lang="ru-RU" dirty="0" smtClean="0"/>
              <a:t>накомство детей с русскими народными инструментами.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Приобщение детей дошкольного возраста к русской народной культуре, способствующей их музыкальному и общекультурному развитию.</a:t>
            </a:r>
          </a:p>
          <a:p>
            <a:pPr algn="l"/>
            <a:r>
              <a:rPr lang="ru-RU" b="1" dirty="0">
                <a:effectLst/>
              </a:rPr>
              <a:t>Задачи проекта:</a:t>
            </a:r>
            <a:endParaRPr lang="ru-RU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Познакомить </a:t>
            </a:r>
            <a:r>
              <a:rPr lang="ru-RU" dirty="0">
                <a:effectLst/>
              </a:rPr>
              <a:t>детей с русскими народными музыкальными инструментами и их </a:t>
            </a:r>
            <a:r>
              <a:rPr lang="ru-RU" dirty="0" smtClean="0">
                <a:effectLst/>
              </a:rPr>
              <a:t>историей.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Познакомить </a:t>
            </a:r>
            <a:r>
              <a:rPr lang="ru-RU" dirty="0">
                <a:effectLst/>
              </a:rPr>
              <a:t>со звучанием русских народных </a:t>
            </a:r>
            <a:r>
              <a:rPr lang="ru-RU" dirty="0" smtClean="0">
                <a:effectLst/>
              </a:rPr>
              <a:t>инструментов.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Формировать </a:t>
            </a:r>
            <a:r>
              <a:rPr lang="ru-RU" dirty="0">
                <a:effectLst/>
              </a:rPr>
              <a:t>эстетический вкус </a:t>
            </a:r>
            <a:r>
              <a:rPr lang="ru-RU" dirty="0" smtClean="0">
                <a:effectLst/>
              </a:rPr>
              <a:t>детей.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Развивать музыкально-игровые </a:t>
            </a:r>
            <a:r>
              <a:rPr lang="ru-RU" dirty="0">
                <a:effectLst/>
              </a:rPr>
              <a:t>импровизации, ритмическое чувство, моторику рук, динамический </a:t>
            </a:r>
            <a:r>
              <a:rPr lang="ru-RU" dirty="0" smtClean="0">
                <a:effectLst/>
              </a:rPr>
              <a:t>слух.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Воспитывать </a:t>
            </a:r>
            <a:r>
              <a:rPr lang="ru-RU" dirty="0">
                <a:effectLst/>
              </a:rPr>
              <a:t>интерес и любовь к русской народной музыке.</a:t>
            </a:r>
          </a:p>
          <a:p>
            <a:r>
              <a:rPr lang="ru-RU" dirty="0">
                <a:effectLst/>
              </a:rPr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721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1005" y="1063554"/>
            <a:ext cx="9733512" cy="37541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effectLst/>
              </a:rPr>
              <a:t>Ожидаемые результаты:</a:t>
            </a:r>
            <a:endParaRPr lang="ru-RU" b="1" dirty="0">
              <a:effectLst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>
                <a:effectLst/>
              </a:rPr>
              <a:t>Дети познакомятся с русскими народными инструментами, их историей и </a:t>
            </a:r>
            <a:r>
              <a:rPr lang="ru-RU" dirty="0" smtClean="0">
                <a:effectLst/>
              </a:rPr>
              <a:t>звучанием</a:t>
            </a:r>
            <a:r>
              <a:rPr lang="ru-RU" dirty="0" smtClean="0">
                <a:effectLst/>
              </a:rPr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У детей появится интерес </a:t>
            </a:r>
            <a:r>
              <a:rPr lang="ru-RU" dirty="0" smtClean="0"/>
              <a:t>к </a:t>
            </a:r>
            <a:r>
              <a:rPr lang="ru-RU" dirty="0" smtClean="0">
                <a:effectLst/>
              </a:rPr>
              <a:t>музыкальной </a:t>
            </a:r>
            <a:r>
              <a:rPr lang="ru-RU" dirty="0" smtClean="0">
                <a:effectLst/>
              </a:rPr>
              <a:t>культуре</a:t>
            </a:r>
            <a:r>
              <a:rPr lang="ru-RU" b="1" dirty="0" smtClean="0"/>
              <a:t>.</a:t>
            </a:r>
            <a:endParaRPr lang="ru-RU" dirty="0" smtClean="0">
              <a:effectLst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</a:rPr>
              <a:t>Родители примут участие в </a:t>
            </a:r>
            <a:r>
              <a:rPr lang="ru-RU" dirty="0">
                <a:effectLst/>
              </a:rPr>
              <a:t>проекте через изготовление музыкальных инструментов своими </a:t>
            </a:r>
            <a:r>
              <a:rPr lang="ru-RU" dirty="0" smtClean="0">
                <a:effectLst/>
              </a:rPr>
              <a:t>руками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совместно с детьми.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372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42" y="204716"/>
            <a:ext cx="11436824" cy="6223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 smtClean="0"/>
              <a:t>Этапы осуществления проекта.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effectLst/>
              </a:rPr>
              <a:t>1. Подготовительный этап:</a:t>
            </a:r>
            <a:endParaRPr lang="ru-RU" sz="1600" dirty="0">
              <a:effectLst/>
            </a:endParaRP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создание технической базы для знакомства с русскими народными музыкальными инструментами (создание презентации, запись звучания этих инструментов);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беседы («Какие русские народные музыкальные инструменты мы знаем», «Где можно найти нужную информацию</a:t>
            </a:r>
            <a:r>
              <a:rPr lang="ru-RU" sz="1600" dirty="0" smtClean="0">
                <a:effectLst/>
              </a:rPr>
              <a:t>?»</a:t>
            </a:r>
            <a:endParaRPr lang="ru-RU" sz="1600" dirty="0">
              <a:effectLst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>
                <a:effectLst/>
              </a:rPr>
              <a:t>2. Реализация проекта</a:t>
            </a:r>
            <a:r>
              <a:rPr lang="ru-RU" sz="1600" b="1" dirty="0" smtClean="0">
                <a:effectLst/>
              </a:rPr>
              <a:t>:</a:t>
            </a:r>
            <a:r>
              <a:rPr lang="ru-RU" sz="1600" b="1" dirty="0">
                <a:effectLst/>
              </a:rPr>
              <a:t> 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показ презентации «Русские народные музыкальные инструменты»;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беседы (русские народные музыкальные инструменты в сказках, загадки о русских народных музыкальных инструментах);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разгадывание загадок о музыкальных инструментах,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игра на музыкальных инструментах;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проведение музыкально-дидактических игр для развития ритмического чувства и тембрового слуха;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выполнение упражнений для развития мелкой моторики рук;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effectLst/>
              </a:rPr>
              <a:t>- игра на детских музыкальных инструментах в оркестре.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effectLst/>
              </a:rPr>
              <a:t>3</a:t>
            </a:r>
            <a:r>
              <a:rPr lang="ru-RU" sz="1600" b="1" dirty="0" smtClean="0">
                <a:effectLst/>
              </a:rPr>
              <a:t>. Заключительный </a:t>
            </a:r>
            <a:r>
              <a:rPr lang="ru-RU" sz="1600" b="1" dirty="0">
                <a:effectLst/>
              </a:rPr>
              <a:t>этап:</a:t>
            </a:r>
            <a:endParaRPr lang="ru-RU" sz="1600" dirty="0">
              <a:effectLst/>
            </a:endParaRP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effectLst/>
              </a:rPr>
              <a:t>выставка рисунков </a:t>
            </a:r>
          </a:p>
          <a:p>
            <a:pPr marL="285750" indent="-285750" algn="l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effectLst/>
              </a:rPr>
              <a:t>выставка </a:t>
            </a:r>
            <a:r>
              <a:rPr lang="ru-RU" sz="1600" dirty="0">
                <a:effectLst/>
              </a:rPr>
              <a:t>инструментов, сделанных детьми совместно с родителями</a:t>
            </a:r>
          </a:p>
          <a:p>
            <a:pPr algn="l">
              <a:lnSpc>
                <a:spcPct val="100000"/>
              </a:lnSpc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36300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300251"/>
            <a:ext cx="9733512" cy="6045957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Музыкально-дидактические игры.</a:t>
            </a:r>
            <a:endParaRPr lang="ru-RU" dirty="0">
              <a:effectLst/>
            </a:endParaRPr>
          </a:p>
          <a:p>
            <a:pPr algn="l"/>
            <a:endParaRPr lang="ru-RU" dirty="0">
              <a:effectLst/>
            </a:endParaRPr>
          </a:p>
          <a:p>
            <a:pPr algn="l"/>
            <a:r>
              <a:rPr lang="ru-RU" b="1" dirty="0">
                <a:effectLst/>
              </a:rPr>
              <a:t> «Громко-тихо»;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Найди инструмент, который звучит так»;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Сыграй свой звук»;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Расположи по … усилению, ослаблению звука»;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Что громче?»;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Найди самый …»;</a:t>
            </a:r>
            <a:endParaRPr lang="ru-RU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Спой или сыграй так, как покажу</a:t>
            </a:r>
            <a:r>
              <a:rPr lang="ru-RU" b="1" dirty="0" smtClean="0">
                <a:effectLst/>
              </a:rPr>
              <a:t>».</a:t>
            </a:r>
            <a:endParaRPr lang="ru-RU" dirty="0">
              <a:effectLst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8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6414" y="255896"/>
            <a:ext cx="9733512" cy="656063"/>
          </a:xfrm>
        </p:spPr>
        <p:txBody>
          <a:bodyPr/>
          <a:lstStyle/>
          <a:p>
            <a:r>
              <a:rPr lang="ru-RU" b="1" dirty="0" smtClean="0"/>
              <a:t>Рисование музыкальных инструментов.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4747"/>
            <a:ext cx="3821373" cy="2866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290" y="784746"/>
            <a:ext cx="3493827" cy="262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3425" y="4094327"/>
            <a:ext cx="3503692" cy="2545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9" y="3855493"/>
            <a:ext cx="3744034" cy="2808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195" y="2021573"/>
            <a:ext cx="4460543" cy="33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3710" y="176450"/>
            <a:ext cx="9733512" cy="997257"/>
          </a:xfrm>
        </p:spPr>
        <p:txBody>
          <a:bodyPr/>
          <a:lstStyle/>
          <a:p>
            <a:r>
              <a:rPr lang="ru-RU" b="1" dirty="0" smtClean="0"/>
              <a:t>Выставка русских народных музыкальных инструментов, сделанных своими руками.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573" y="1037230"/>
            <a:ext cx="7610901" cy="57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15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108</TotalTime>
  <Words>283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Damask</vt:lpstr>
      <vt:lpstr>Русские народные музыкальные инструменты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Поляковы</dc:creator>
  <cp:lastModifiedBy>User</cp:lastModifiedBy>
  <cp:revision>13</cp:revision>
  <dcterms:created xsi:type="dcterms:W3CDTF">2020-11-26T13:37:02Z</dcterms:created>
  <dcterms:modified xsi:type="dcterms:W3CDTF">2020-11-30T11:37:51Z</dcterms:modified>
</cp:coreProperties>
</file>