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81" r:id="rId3"/>
    <p:sldId id="282" r:id="rId4"/>
    <p:sldId id="283" r:id="rId5"/>
    <p:sldId id="284" r:id="rId6"/>
    <p:sldId id="285" r:id="rId7"/>
    <p:sldId id="287" r:id="rId8"/>
    <p:sldId id="288" r:id="rId9"/>
    <p:sldId id="286" r:id="rId10"/>
    <p:sldId id="289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6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5BBF5ED-9678-4928-A133-731507469CF1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C05DCD9-B5A4-4E06-B929-5DD65ACBE05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324036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Муниципальное </a:t>
            </a:r>
            <a:r>
              <a:rPr lang="ru-RU" sz="1600" dirty="0" smtClean="0"/>
              <a:t>автономное дошкольное образовательное учреждение детский сад 51</a:t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Проект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«Танк – Т34»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400800" cy="249512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Выполнил: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Гавриленко Денис, 6 л.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Руководители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Гончарова А. Н.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Жданова </a:t>
            </a:r>
            <a:r>
              <a:rPr lang="ru-RU" sz="2400" dirty="0" smtClean="0">
                <a:solidFill>
                  <a:schemeClr val="tx1"/>
                </a:solidFill>
              </a:rPr>
              <a:t>Н. В.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г. Улан-Удэ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2025 </a:t>
            </a:r>
            <a:r>
              <a:rPr lang="ru-RU" sz="2400" dirty="0" smtClean="0">
                <a:solidFill>
                  <a:schemeClr val="tx1"/>
                </a:solidFill>
              </a:rPr>
              <a:t>г.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36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586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43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10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9470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75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21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32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24355" cy="57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62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" y="260648"/>
            <a:ext cx="889382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/>
          <a:stretch/>
        </p:blipFill>
        <p:spPr bwMode="auto">
          <a:xfrm>
            <a:off x="323528" y="620688"/>
            <a:ext cx="835528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40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Прохоровка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98989" cy="479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07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Сталинград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411412" cy="49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79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Операция «Багратион»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493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9586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1809</TotalTime>
  <Words>43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Муниципальное автономное дошкольное образовательное учреждение детский сад 51  Проект  «Танк – Т34»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Прохоровка</vt:lpstr>
      <vt:lpstr>Сталинград</vt:lpstr>
      <vt:lpstr>Операция «Багратион»</vt:lpstr>
      <vt:lpstr>Презентация PowerPoint</vt:lpstr>
      <vt:lpstr>Спасибо за внимание</vt:lpstr>
    </vt:vector>
  </TitlesOfParts>
  <Company>ФИНКА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ГОД ВО ВЬЕТНАМНЕ</dc:title>
  <dc:creator>Кузнецова</dc:creator>
  <cp:lastModifiedBy>Дмитрий</cp:lastModifiedBy>
  <cp:revision>45</cp:revision>
  <dcterms:created xsi:type="dcterms:W3CDTF">2014-12-22T10:15:07Z</dcterms:created>
  <dcterms:modified xsi:type="dcterms:W3CDTF">2025-04-23T14:36:07Z</dcterms:modified>
</cp:coreProperties>
</file>