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3501008"/>
            <a:ext cx="7358063" cy="147002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Проект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«Озорные пяточки»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для средней группы №6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7321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Провели: Гончарова А.Н.,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Ахмадулина Т.В.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МАДОУ детский сад №51 г. Улан-Удэ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45333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г. Улан-Удэ, 2022 г.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0608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n-lt"/>
              </a:rPr>
              <a:t>Рисование и лепка «Озорные пяточки»</a:t>
            </a:r>
            <a:endParaRPr lang="ru-RU" b="1" i="1" dirty="0">
              <a:latin typeface="+mn-lt"/>
            </a:endParaRPr>
          </a:p>
        </p:txBody>
      </p:sp>
      <p:pic>
        <p:nvPicPr>
          <p:cNvPr id="4" name="Рисунок 3" descr="C:\Users\User\Desktop\Прощание с летом младшие\кккк\IMG-9a5b57b18dde1d6c1137d52755274a98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1888334" cy="25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ощание с летом младшие\кккк\IMG-1842ff6cbaa256b51d081658314ff49b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1874296" cy="2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ощание с летом младшие\кккк\IMG-35cda573a920d243f149aaca00c78ed1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18001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Прощание с летом младшие\кккк\IMG-8d8ede71c4d3c842362e341f6fae19dc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184531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3488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Рассказывание </a:t>
            </a:r>
            <a:r>
              <a:rPr lang="ru-RU" b="1" i="1" dirty="0" smtClean="0">
                <a:latin typeface="+mn-lt"/>
              </a:rPr>
              <a:t>по модели </a:t>
            </a:r>
            <a:r>
              <a:rPr lang="ru-RU" b="1" i="1" dirty="0" smtClean="0">
                <a:latin typeface="+mn-lt"/>
              </a:rPr>
              <a:t>сказки «Путешествие пяточек»</a:t>
            </a:r>
            <a:endParaRPr lang="ru-RU" b="1" i="1" dirty="0">
              <a:latin typeface="+mn-lt"/>
            </a:endParaRPr>
          </a:p>
        </p:txBody>
      </p:sp>
      <p:pic>
        <p:nvPicPr>
          <p:cNvPr id="3" name="Рисунок 2" descr="C:\Users\User\Desktop\Прощание с летом младшие\кккк\IMG-57b70b30d9b7317e6d4e0a757b008824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929006" cy="181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рощание с летом младшие\кккк\IMG-840e64043685ca992f8992328410984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279702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ощание с летом младшие\кккк\IMG-d46af4e950ab7d1cdc1f03411ce6bdec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25144"/>
            <a:ext cx="3600400" cy="17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4482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  <a:cs typeface="Times New Roman" pitchFamily="18" charset="0"/>
              </a:rPr>
              <a:t>Работа с родителями.</a:t>
            </a:r>
          </a:p>
          <a:p>
            <a:pPr algn="ctr"/>
            <a:r>
              <a:rPr lang="ru-RU" sz="2000" b="1" i="1" dirty="0" smtClean="0">
                <a:latin typeface="+mn-lt"/>
                <a:cs typeface="Times New Roman" pitchFamily="18" charset="0"/>
              </a:rPr>
              <a:t>Консультации </a:t>
            </a:r>
            <a:endParaRPr lang="ru-RU" sz="20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92896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 выбрать детскую обувь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для профилактики плоскостопия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для ног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плоскостопия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викт\выбираем обувь ребенку_page-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викт\Игры для профилактики плоскостопия_род_page-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викт\массаж для ног_конс_page-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412776"/>
            <a:ext cx="18002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викт\Профилактика плоскостопия у дошкольников_page-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212976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7687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Заключительный этап</a:t>
            </a:r>
          </a:p>
          <a:p>
            <a:r>
              <a:rPr lang="ru-RU" dirty="0" smtClean="0">
                <a:latin typeface="+mn-lt"/>
              </a:rPr>
              <a:t>Физкультурное развлечение «День здоровья»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14096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Результаты проекта: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Дети научились выполнять простые виды массажа стоп.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Нам удалось привлечь </a:t>
            </a:r>
            <a:r>
              <a:rPr lang="ru-RU" dirty="0" smtClean="0">
                <a:latin typeface="+mn-lt"/>
              </a:rPr>
              <a:t>внимание своих </a:t>
            </a:r>
            <a:r>
              <a:rPr lang="ru-RU" dirty="0" smtClean="0">
                <a:latin typeface="+mn-lt"/>
              </a:rPr>
              <a:t>родителей к </a:t>
            </a:r>
            <a:r>
              <a:rPr lang="ru-RU" dirty="0" smtClean="0">
                <a:latin typeface="+mn-lt"/>
              </a:rPr>
              <a:t>важности укрепления стоп у детей дошкольного возраста.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Актуальность проекта:</a:t>
            </a:r>
            <a:endParaRPr lang="ru-RU" i="1" dirty="0" smtClean="0">
              <a:latin typeface="+mn-lt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Каждый родитель мечтает видеть своего ребёнка здоровым и жизнерадостным. Но, к сожалению, состояние здоровья детей в наше время имеет тенденцию к ухудшению, несмотря на все достижения медицины.       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Среди воспитанников детских садов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врачи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выявляют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такие хронические заболевания, как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неправильная осанка,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нарушения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опорно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–двигательного аппарата и многие другие заболевания. Большое влияние на формирование осанки ребёнка оказывает состояние его стоп. Поэтому очень важным на сегодняшний день является формирование у родителей и детей знаний о значимости профилактических мероприятий по плоскостопию, убеждений в необходимости сохранения и укрепления своего здоровья.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140968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Участники проекта: </a:t>
            </a:r>
            <a:r>
              <a:rPr lang="ru-RU" dirty="0" smtClean="0">
                <a:latin typeface="+mn-lt"/>
              </a:rPr>
              <a:t>дети </a:t>
            </a:r>
            <a:r>
              <a:rPr lang="ru-RU" dirty="0" smtClean="0">
                <a:latin typeface="+mn-lt"/>
              </a:rPr>
              <a:t>средней группы, воспитатель, инструктор по </a:t>
            </a:r>
            <a:r>
              <a:rPr lang="ru-RU" dirty="0" err="1" smtClean="0">
                <a:latin typeface="+mn-lt"/>
              </a:rPr>
              <a:t>физо</a:t>
            </a:r>
            <a:r>
              <a:rPr lang="ru-RU" dirty="0" smtClean="0">
                <a:latin typeface="+mn-lt"/>
              </a:rPr>
              <a:t>, родители</a:t>
            </a:r>
            <a:r>
              <a:rPr lang="ru-RU" dirty="0" smtClean="0">
                <a:latin typeface="+mn-lt"/>
              </a:rPr>
              <a:t>.</a:t>
            </a:r>
          </a:p>
          <a:p>
            <a:r>
              <a:rPr lang="ru-RU" b="1" i="1" dirty="0" smtClean="0">
                <a:latin typeface="+mn-lt"/>
              </a:rPr>
              <a:t>Тип проекта: </a:t>
            </a:r>
            <a:r>
              <a:rPr lang="ru-RU" dirty="0" smtClean="0">
                <a:latin typeface="+mn-lt"/>
              </a:rPr>
              <a:t>оздоровительно – обучающий.</a:t>
            </a:r>
          </a:p>
          <a:p>
            <a:r>
              <a:rPr lang="ru-RU" b="1" i="1" dirty="0" smtClean="0">
                <a:latin typeface="+mn-lt"/>
              </a:rPr>
              <a:t>Сроки реализации: </a:t>
            </a:r>
            <a:r>
              <a:rPr lang="ru-RU" dirty="0" smtClean="0">
                <a:latin typeface="+mn-lt"/>
              </a:rPr>
              <a:t>краткосрочный, 2 недели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273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Цель проекта:</a:t>
            </a:r>
            <a:r>
              <a:rPr lang="ru-RU" b="1" dirty="0" smtClean="0">
                <a:latin typeface="+mn-lt"/>
              </a:rPr>
              <a:t> </a:t>
            </a:r>
            <a:endParaRPr lang="ru-RU" b="1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Формирование </a:t>
            </a:r>
            <a:r>
              <a:rPr lang="ru-RU" dirty="0" smtClean="0">
                <a:latin typeface="+mn-lt"/>
              </a:rPr>
              <a:t>у детей и их родителей практических навыков по профилактике плоскостопия.</a:t>
            </a: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Задачи 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проекта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Рассказать детям о важности заботы о здоровье ног.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Обучить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элементарным приемам профилактики плоскостопия.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Углубить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знания родителей о профилактических мероприятиях по предупреждению плоскостопия и приобщить к коррекционной работе в домашних условиях.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36912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Ожидаемые </a:t>
            </a:r>
            <a:r>
              <a:rPr lang="ru-RU" b="1" i="1" dirty="0" smtClean="0">
                <a:latin typeface="+mn-lt"/>
              </a:rPr>
              <a:t>результаты:</a:t>
            </a:r>
            <a:endParaRPr lang="ru-RU" b="1" i="1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1</a:t>
            </a:r>
            <a:r>
              <a:rPr lang="ru-RU" dirty="0" smtClean="0">
                <a:latin typeface="+mn-lt"/>
              </a:rPr>
              <a:t>. Дети </a:t>
            </a:r>
            <a:r>
              <a:rPr lang="ru-RU" dirty="0" smtClean="0">
                <a:latin typeface="+mn-lt"/>
              </a:rPr>
              <a:t>обучатся </a:t>
            </a:r>
            <a:r>
              <a:rPr lang="ru-RU" dirty="0" smtClean="0">
                <a:latin typeface="+mn-lt"/>
              </a:rPr>
              <a:t>практическим навыкам сохранения здоровья ног, укреплению мышц стопы и голени.</a:t>
            </a:r>
            <a:endParaRPr lang="ru-RU" dirty="0" smtClean="0">
              <a:latin typeface="+mn-lt"/>
            </a:endParaRPr>
          </a:p>
          <a:p>
            <a:r>
              <a:rPr lang="ru-RU" smtClean="0">
                <a:latin typeface="+mn-lt"/>
              </a:rPr>
              <a:t>2</a:t>
            </a:r>
            <a:r>
              <a:rPr lang="ru-RU" smtClean="0">
                <a:latin typeface="+mn-lt"/>
              </a:rPr>
              <a:t>. </a:t>
            </a:r>
            <a:r>
              <a:rPr lang="ru-RU" dirty="0" smtClean="0">
                <a:latin typeface="+mn-lt"/>
              </a:rPr>
              <a:t>Повысится родительская компетентность </a:t>
            </a:r>
            <a:r>
              <a:rPr lang="ru-RU" dirty="0" smtClean="0">
                <a:latin typeface="+mn-lt"/>
              </a:rPr>
              <a:t>по вопросам </a:t>
            </a:r>
            <a:r>
              <a:rPr lang="ru-RU" dirty="0" err="1" smtClean="0">
                <a:latin typeface="+mn-lt"/>
              </a:rPr>
              <a:t>здоровьесбережения,а</a:t>
            </a:r>
            <a:r>
              <a:rPr lang="ru-RU" dirty="0" smtClean="0">
                <a:latin typeface="+mn-lt"/>
              </a:rPr>
              <a:t> также сформированное желание и интерес к проведению профилактики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068960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Этапы проекта: </a:t>
            </a:r>
            <a:endParaRPr lang="ru-RU" b="1" i="1" dirty="0" smtClean="0">
              <a:latin typeface="+mn-lt"/>
            </a:endParaRPr>
          </a:p>
          <a:p>
            <a:r>
              <a:rPr lang="ru-RU" b="1" i="1" dirty="0" smtClean="0">
                <a:latin typeface="+mn-lt"/>
              </a:rPr>
              <a:t>I </a:t>
            </a:r>
            <a:r>
              <a:rPr lang="ru-RU" b="1" i="1" dirty="0" smtClean="0">
                <a:latin typeface="+mn-lt"/>
              </a:rPr>
              <a:t>этап. </a:t>
            </a:r>
            <a:r>
              <a:rPr lang="ru-RU" b="1" i="1" dirty="0" smtClean="0">
                <a:latin typeface="+mn-lt"/>
              </a:rPr>
              <a:t>Подготовительный</a:t>
            </a:r>
          </a:p>
          <a:p>
            <a:endParaRPr lang="ru-RU" b="1" i="1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Определение проблемы, цели и задач </a:t>
            </a:r>
            <a:r>
              <a:rPr lang="ru-RU" b="1" dirty="0" smtClean="0">
                <a:latin typeface="+mn-lt"/>
              </a:rPr>
              <a:t>проекта</a:t>
            </a:r>
            <a:r>
              <a:rPr lang="ru-RU" dirty="0" smtClean="0">
                <a:latin typeface="+mn-lt"/>
              </a:rPr>
              <a:t>. Изучение литературы, подбор </a:t>
            </a:r>
            <a:r>
              <a:rPr lang="ru-RU" dirty="0" smtClean="0">
                <a:latin typeface="+mn-lt"/>
              </a:rPr>
              <a:t>материала: стишков, </a:t>
            </a:r>
            <a:r>
              <a:rPr lang="ru-RU" dirty="0" err="1" smtClean="0">
                <a:latin typeface="+mn-lt"/>
              </a:rPr>
              <a:t>потешек</a:t>
            </a:r>
            <a:r>
              <a:rPr lang="ru-RU" dirty="0" smtClean="0">
                <a:latin typeface="+mn-lt"/>
              </a:rPr>
              <a:t>, комплексов упражнений.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Основной этап:</a:t>
            </a:r>
          </a:p>
          <a:p>
            <a:r>
              <a:rPr lang="ru-RU" u="sng" dirty="0" smtClean="0">
                <a:latin typeface="+mn-lt"/>
              </a:rPr>
              <a:t>Беседы с детьми</a:t>
            </a:r>
            <a:r>
              <a:rPr lang="ru-RU" dirty="0" smtClean="0">
                <a:latin typeface="+mn-lt"/>
              </a:rPr>
              <a:t>: «Главная опора моего тела», «Осанка – стройная спина», «Как движутся части тела?», «Правила ухода за ногами</a:t>
            </a:r>
            <a:r>
              <a:rPr lang="ru-RU" dirty="0" smtClean="0">
                <a:latin typeface="+mn-lt"/>
              </a:rPr>
              <a:t>», «Зачем нужен массаж ног»</a:t>
            </a:r>
            <a:endParaRPr lang="ru-RU" dirty="0" smtClean="0">
              <a:latin typeface="+mn-lt"/>
            </a:endParaRPr>
          </a:p>
          <a:p>
            <a:r>
              <a:rPr lang="ru-RU" u="sng" dirty="0" smtClean="0">
                <a:latin typeface="+mn-lt"/>
              </a:rPr>
              <a:t>Чтение стишков, отгадывание загадок</a:t>
            </a:r>
            <a:r>
              <a:rPr lang="ru-RU" u="sng" dirty="0" smtClean="0">
                <a:latin typeface="+mn-lt"/>
              </a:rPr>
              <a:t>.</a:t>
            </a:r>
          </a:p>
          <a:p>
            <a:r>
              <a:rPr lang="ru-RU" u="sng" dirty="0" smtClean="0">
                <a:latin typeface="+mn-lt"/>
              </a:rPr>
              <a:t>Ходьба босиком по массажным коврикам</a:t>
            </a:r>
            <a:endParaRPr lang="ru-RU" u="sng" dirty="0" smtClean="0">
              <a:latin typeface="+mn-lt"/>
            </a:endParaRPr>
          </a:p>
          <a:p>
            <a:endParaRPr lang="ru-RU" u="sng" dirty="0" smtClean="0">
              <a:latin typeface="+mn-lt"/>
            </a:endParaRPr>
          </a:p>
          <a:p>
            <a:endParaRPr lang="ru-RU" b="1" i="1" dirty="0">
              <a:latin typeface="+mn-lt"/>
            </a:endParaRPr>
          </a:p>
        </p:txBody>
      </p:sp>
      <p:pic>
        <p:nvPicPr>
          <p:cNvPr id="4" name="Рисунок 3" descr="C:\Users\User\Desktop\Прощание с летом младшие\кккк\IMG-1ed56809780bb0755a7872490b0f539a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645024"/>
            <a:ext cx="1872208" cy="24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ощание с летом младшие\кккк\IMG-4ea1c4b6a500ae9afeb74241e25f71b1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1800200" cy="18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ощание с летом младшие\кккк\IMG-6ac391b947076b948175f6a81e379359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Прощание с летом младшие\кккк\IMG-8dbebbdd2602ac17db7e67536a0e32f2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1823777" cy="24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488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+mn-lt"/>
              </a:rPr>
              <a:t>Разучивание приемов </a:t>
            </a:r>
            <a:r>
              <a:rPr lang="ru-RU" u="sng" dirty="0" err="1" smtClean="0">
                <a:latin typeface="+mn-lt"/>
              </a:rPr>
              <a:t>самомассажа</a:t>
            </a:r>
            <a:r>
              <a:rPr lang="ru-RU" u="sng" dirty="0" smtClean="0">
                <a:latin typeface="+mn-lt"/>
              </a:rPr>
              <a:t> ног </a:t>
            </a:r>
            <a:r>
              <a:rPr lang="ru-RU" dirty="0" smtClean="0">
                <a:latin typeface="+mn-lt"/>
              </a:rPr>
              <a:t>с помощью мячиков</a:t>
            </a:r>
          </a:p>
          <a:p>
            <a:r>
              <a:rPr lang="ru-RU" u="sng" dirty="0" smtClean="0">
                <a:latin typeface="+mn-lt"/>
              </a:rPr>
              <a:t>Физкультурные занятия </a:t>
            </a:r>
            <a:r>
              <a:rPr lang="ru-RU" dirty="0" smtClean="0">
                <a:latin typeface="+mn-lt"/>
              </a:rPr>
              <a:t>с комплексами упражнений для ног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 descr="C:\Users\User\Desktop\Прощание с летом младшие\кккк\IMG-23eeb474ca6a3b88b41606de786bf02e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284984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рощание с летом младшие\кккк\IMG-884d18928f50f0cd95e99bc5160fa467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25144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ощание с летом младшие\кккк\IMG-2491c5821a8714d7263eb9742174ed6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276872"/>
            <a:ext cx="1656184" cy="22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ощание с летом младшие\кккк\IMG-d1ebccebed0cecab9187117a8e092fc6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84984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Прощание с летом младшие\кккк\IMG-ff62b19c768d7fa57a4708eaf11eaac8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437112"/>
            <a:ext cx="1584176" cy="221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369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Рисование пальчиками ног</a:t>
            </a:r>
            <a:endParaRPr lang="ru-RU" b="1" i="1" dirty="0">
              <a:latin typeface="+mn-lt"/>
            </a:endParaRPr>
          </a:p>
        </p:txBody>
      </p:sp>
      <p:pic>
        <p:nvPicPr>
          <p:cNvPr id="5" name="Рисунок 4" descr="C:\Users\User\Desktop\Прощание с летом младшие\кккк\IMG-6377d10b0718c5bb910a5c22ad96df55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132856"/>
            <a:ext cx="1864125" cy="24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рощание с летом младшие\кккк\IMG-8c88dedb1e18df74fc3bd64b1d9718c5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1831265" cy="244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Прощание с летом младшие\кккк\IMG-7cff81af3d2ff0f9d3c3e198b09c250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1702173" cy="22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ощание с летом младшие\кккк\IMG-ff3b6c545b63ca2d4f41e060fd9b3914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0506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58</TotalTime>
  <Words>292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лица</vt:lpstr>
      <vt:lpstr>Проект  «Озорные пяточки»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User</cp:lastModifiedBy>
  <cp:revision>16</cp:revision>
  <dcterms:created xsi:type="dcterms:W3CDTF">2016-05-11T09:30:30Z</dcterms:created>
  <dcterms:modified xsi:type="dcterms:W3CDTF">2022-09-24T14:29:45Z</dcterms:modified>
</cp:coreProperties>
</file>