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sldIdLst>
    <p:sldId id="256" r:id="rId2"/>
    <p:sldId id="270" r:id="rId3"/>
    <p:sldId id="269" r:id="rId4"/>
    <p:sldId id="267" r:id="rId5"/>
    <p:sldId id="271" r:id="rId6"/>
    <p:sldId id="264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8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-102" y="-4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910080" y="359898"/>
            <a:ext cx="98755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910080" y="1850064"/>
            <a:ext cx="98755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25F946-D320-4D36-8F78-31EBB8BFC6C3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228577" y="1413802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542901" y="1345016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25F946-D320-4D36-8F78-31EBB8BFC6C3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25F946-D320-4D36-8F78-31EBB8BFC6C3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25F946-D320-4D36-8F78-31EBB8BFC6C3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043853" y="-54"/>
            <a:ext cx="9144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37856" y="2600325"/>
            <a:ext cx="85344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37856" y="1066800"/>
            <a:ext cx="85344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25F946-D320-4D36-8F78-31EBB8BFC6C3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3048000" y="0"/>
            <a:ext cx="1016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896428" y="2814656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3210752" y="2745870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25F946-D320-4D36-8F78-31EBB8BFC6C3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25F946-D320-4D36-8F78-31EBB8BFC6C3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25F946-D320-4D36-8F78-31EBB8BFC6C3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53312" y="0"/>
            <a:ext cx="10838688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25F946-D320-4D36-8F78-31EBB8BFC6C3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508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508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25F946-D320-4D36-8F78-31EBB8BFC6C3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25F946-D320-4D36-8F78-31EBB8BFC6C3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1087902" y="-815922"/>
            <a:ext cx="2185183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25089" y="21103"/>
            <a:ext cx="2269588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243842" y="1055077"/>
            <a:ext cx="1500956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350498" y="-54"/>
            <a:ext cx="1084150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425F946-D320-4D36-8F78-31EBB8BFC6C3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6484" y="605589"/>
            <a:ext cx="10363200" cy="8301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детский сад 51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68905" y="1780673"/>
            <a:ext cx="8574505" cy="4500383"/>
          </a:xfrm>
        </p:spPr>
        <p:txBody>
          <a:bodyPr>
            <a:normAutofit fontScale="70000" lnSpcReduction="20000"/>
          </a:bodyPr>
          <a:lstStyle/>
          <a:p>
            <a:endParaRPr lang="ru-RU" sz="3200" dirty="0"/>
          </a:p>
          <a:p>
            <a:pPr algn="ctr"/>
            <a:r>
              <a:rPr lang="ru-RU" sz="3200" dirty="0" smtClean="0"/>
              <a:t>ПРОЕКТ</a:t>
            </a:r>
          </a:p>
          <a:p>
            <a:pPr algn="ctr"/>
            <a:r>
              <a:rPr lang="ru-RU" sz="3200" dirty="0" smtClean="0"/>
              <a:t>Средняя группа</a:t>
            </a:r>
            <a:endParaRPr lang="ru-RU" sz="3200" dirty="0" smtClean="0"/>
          </a:p>
          <a:p>
            <a:pPr algn="ctr"/>
            <a:r>
              <a:rPr lang="ru-RU" sz="3200" dirty="0" smtClean="0"/>
              <a:t>«Шоколад в домашних условиях»</a:t>
            </a:r>
            <a:endParaRPr lang="ru-RU" sz="3200" dirty="0"/>
          </a:p>
          <a:p>
            <a:pPr algn="ctr"/>
            <a:endParaRPr lang="ru-RU" sz="3200" dirty="0"/>
          </a:p>
          <a:p>
            <a:pPr algn="ctr"/>
            <a:endParaRPr lang="ru-RU" sz="3200" dirty="0"/>
          </a:p>
          <a:p>
            <a:pPr algn="r"/>
            <a:r>
              <a:rPr lang="ru-RU" sz="3200" dirty="0" smtClean="0"/>
              <a:t>Выполнил:</a:t>
            </a:r>
          </a:p>
          <a:p>
            <a:pPr algn="r"/>
            <a:r>
              <a:rPr lang="ru-RU" sz="3200" dirty="0" err="1" smtClean="0"/>
              <a:t>Шангин</a:t>
            </a:r>
            <a:r>
              <a:rPr lang="ru-RU" sz="3200" dirty="0" smtClean="0"/>
              <a:t> Тимур, 5 л.</a:t>
            </a:r>
            <a:endParaRPr lang="ru-RU" sz="3200" dirty="0" smtClean="0"/>
          </a:p>
          <a:p>
            <a:pPr algn="r"/>
            <a:r>
              <a:rPr lang="ru-RU" sz="3200" dirty="0" smtClean="0"/>
              <a:t>Руководители:</a:t>
            </a:r>
            <a:endParaRPr lang="ru-RU" sz="3200" dirty="0"/>
          </a:p>
          <a:p>
            <a:pPr algn="r"/>
            <a:r>
              <a:rPr lang="ru-RU" sz="3200" dirty="0"/>
              <a:t>Гончарова А.Н</a:t>
            </a:r>
            <a:r>
              <a:rPr lang="ru-RU" sz="3200" dirty="0" smtClean="0"/>
              <a:t>.</a:t>
            </a:r>
          </a:p>
          <a:p>
            <a:pPr algn="r"/>
            <a:r>
              <a:rPr lang="ru-RU" sz="3200" dirty="0" smtClean="0"/>
              <a:t>Жданова Н.В.</a:t>
            </a:r>
          </a:p>
          <a:p>
            <a:pPr algn="ctr"/>
            <a:r>
              <a:rPr lang="ru-RU" sz="3200" dirty="0" smtClean="0"/>
              <a:t>Г. Улан-Удэ</a:t>
            </a:r>
          </a:p>
          <a:p>
            <a:pPr algn="ctr"/>
            <a:r>
              <a:rPr lang="ru-RU" sz="3200" dirty="0" smtClean="0"/>
              <a:t>2023 г.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87626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Дерево какао бобов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830" y="1632857"/>
            <a:ext cx="4664075" cy="466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327" y="2100943"/>
            <a:ext cx="5217999" cy="3478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5069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540764" y="2203763"/>
            <a:ext cx="5151437" cy="3863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133185" y="1081630"/>
            <a:ext cx="5430838" cy="4073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803" y="179388"/>
            <a:ext cx="3017837" cy="649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8883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342900" y="1696584"/>
            <a:ext cx="5647872" cy="4235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54" b="11849"/>
          <a:stretch/>
        </p:blipFill>
        <p:spPr bwMode="auto">
          <a:xfrm rot="5400000">
            <a:off x="4140885" y="1003760"/>
            <a:ext cx="5381844" cy="3779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0616" y="1752600"/>
            <a:ext cx="2994025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8357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Шоколад. Польза и вред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5121" y="1224233"/>
            <a:ext cx="7582249" cy="5383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8629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41685" y="3779360"/>
            <a:ext cx="10972800" cy="1827357"/>
          </a:xfrm>
        </p:spPr>
        <p:txBody>
          <a:bodyPr>
            <a:normAutofit/>
          </a:bodyPr>
          <a:lstStyle/>
          <a:p>
            <a: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26954490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949</TotalTime>
  <Words>50</Words>
  <Application>Microsoft Office PowerPoint</Application>
  <PresentationFormat>Произвольный</PresentationFormat>
  <Paragraphs>17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Солнцестояние</vt:lpstr>
      <vt:lpstr>Муниципальное автономное дошкольное образовательное учреждение детский сад 51</vt:lpstr>
      <vt:lpstr>Дерево какао бобов</vt:lpstr>
      <vt:lpstr>Презентация PowerPoint</vt:lpstr>
      <vt:lpstr>Презентация PowerPoint</vt:lpstr>
      <vt:lpstr>Шоколад. Польза и вред</vt:lpstr>
      <vt:lpstr>Спасибо за внимание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Дмитрий</cp:lastModifiedBy>
  <cp:revision>87</cp:revision>
  <dcterms:created xsi:type="dcterms:W3CDTF">2020-11-17T10:36:14Z</dcterms:created>
  <dcterms:modified xsi:type="dcterms:W3CDTF">2025-04-27T04:19:25Z</dcterms:modified>
</cp:coreProperties>
</file>