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70" r:id="rId3"/>
    <p:sldId id="269" r:id="rId4"/>
    <p:sldId id="267" r:id="rId5"/>
    <p:sldId id="271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02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F946-D320-4D36-8F78-31EBB8BFC6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F946-D320-4D36-8F78-31EBB8BFC6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F946-D320-4D36-8F78-31EBB8BFC6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F946-D320-4D36-8F78-31EBB8BFC6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F946-D320-4D36-8F78-31EBB8BFC6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F946-D320-4D36-8F78-31EBB8BFC6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F946-D320-4D36-8F78-31EBB8BFC6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F946-D320-4D36-8F78-31EBB8BFC6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F946-D320-4D36-8F78-31EBB8BFC6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F946-D320-4D36-8F78-31EBB8BFC6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5F946-D320-4D36-8F78-31EBB8BFC6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25F946-D320-4D36-8F78-31EBB8BFC6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383ECE-FE7E-494A-959D-62171CF1B1F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6484" y="605589"/>
            <a:ext cx="10363200" cy="830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51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8905" y="1780673"/>
            <a:ext cx="8574505" cy="4500383"/>
          </a:xfrm>
        </p:spPr>
        <p:txBody>
          <a:bodyPr>
            <a:normAutofit fontScale="70000" lnSpcReduction="20000"/>
          </a:bodyPr>
          <a:lstStyle/>
          <a:p>
            <a:endParaRPr lang="ru-RU" sz="3200" dirty="0"/>
          </a:p>
          <a:p>
            <a:pPr algn="ctr"/>
            <a:r>
              <a:rPr lang="ru-RU" sz="3200" dirty="0" smtClean="0"/>
              <a:t>ПРОЕКТ</a:t>
            </a:r>
          </a:p>
          <a:p>
            <a:pPr algn="ctr"/>
            <a:r>
              <a:rPr lang="ru-RU" sz="3200" dirty="0" smtClean="0"/>
              <a:t>Средняя группа</a:t>
            </a:r>
            <a:endParaRPr lang="ru-RU" sz="3200" dirty="0" smtClean="0"/>
          </a:p>
          <a:p>
            <a:pPr algn="ctr"/>
            <a:r>
              <a:rPr lang="ru-RU" sz="3200" dirty="0" smtClean="0"/>
              <a:t>«Шоколад в домашних условиях»</a:t>
            </a:r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r"/>
            <a:r>
              <a:rPr lang="ru-RU" sz="3200" dirty="0" smtClean="0"/>
              <a:t>Выполнил:</a:t>
            </a:r>
          </a:p>
          <a:p>
            <a:pPr algn="r"/>
            <a:r>
              <a:rPr lang="ru-RU" sz="3200" dirty="0" err="1" smtClean="0"/>
              <a:t>Шангин</a:t>
            </a:r>
            <a:r>
              <a:rPr lang="ru-RU" sz="3200" dirty="0" smtClean="0"/>
              <a:t> Тимур, 5 л.</a:t>
            </a:r>
            <a:endParaRPr lang="ru-RU" sz="3200" dirty="0" smtClean="0"/>
          </a:p>
          <a:p>
            <a:pPr algn="r"/>
            <a:r>
              <a:rPr lang="ru-RU" sz="3200" dirty="0" smtClean="0"/>
              <a:t>Руководители:</a:t>
            </a:r>
            <a:endParaRPr lang="ru-RU" sz="3200" dirty="0"/>
          </a:p>
          <a:p>
            <a:pPr algn="r"/>
            <a:r>
              <a:rPr lang="ru-RU" sz="3200" dirty="0"/>
              <a:t>Гончарова А.Н</a:t>
            </a:r>
            <a:r>
              <a:rPr lang="ru-RU" sz="3200" dirty="0" smtClean="0"/>
              <a:t>.</a:t>
            </a:r>
          </a:p>
          <a:p>
            <a:pPr algn="r"/>
            <a:r>
              <a:rPr lang="ru-RU" sz="3200" dirty="0" smtClean="0"/>
              <a:t>Жданова Н.В.</a:t>
            </a:r>
          </a:p>
          <a:p>
            <a:pPr algn="ctr"/>
            <a:r>
              <a:rPr lang="ru-RU" sz="3200" dirty="0" smtClean="0"/>
              <a:t>Г. Улан-Удэ</a:t>
            </a:r>
          </a:p>
          <a:p>
            <a:pPr algn="ctr"/>
            <a:r>
              <a:rPr lang="ru-RU" sz="3200" dirty="0" smtClean="0"/>
              <a:t>2023 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762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Дерево какао бобов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30" y="1632857"/>
            <a:ext cx="46640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327" y="2100943"/>
            <a:ext cx="5217999" cy="347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06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0764" y="2203763"/>
            <a:ext cx="5151437" cy="386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3185" y="1081630"/>
            <a:ext cx="5430838" cy="407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03" y="179388"/>
            <a:ext cx="3017837" cy="64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88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900" y="1696584"/>
            <a:ext cx="5647872" cy="423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" b="11849"/>
          <a:stretch/>
        </p:blipFill>
        <p:spPr bwMode="auto">
          <a:xfrm rot="5400000">
            <a:off x="4140885" y="1003760"/>
            <a:ext cx="5381844" cy="377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616" y="1752600"/>
            <a:ext cx="29940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35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Шоколад. Польза и вред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21" y="1224233"/>
            <a:ext cx="7582249" cy="538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62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1685" y="3779360"/>
            <a:ext cx="10972800" cy="1827357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695449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949</TotalTime>
  <Words>50</Words>
  <Application>Microsoft Office PowerPoint</Application>
  <PresentationFormat>Произвольный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Муниципальное автономное дошкольное образовательное учреждение детский сад 51</vt:lpstr>
      <vt:lpstr>Дерево какао бобов</vt:lpstr>
      <vt:lpstr>Презентация PowerPoint</vt:lpstr>
      <vt:lpstr>Презентация PowerPoint</vt:lpstr>
      <vt:lpstr>Шоколад. Польза и вред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Дмитрий</cp:lastModifiedBy>
  <cp:revision>87</cp:revision>
  <dcterms:created xsi:type="dcterms:W3CDTF">2020-11-17T10:36:14Z</dcterms:created>
  <dcterms:modified xsi:type="dcterms:W3CDTF">2025-04-27T04:19:25Z</dcterms:modified>
</cp:coreProperties>
</file>