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sldIdLst>
    <p:sldId id="280" r:id="rId2"/>
    <p:sldId id="282" r:id="rId3"/>
    <p:sldId id="283" r:id="rId4"/>
    <p:sldId id="281" r:id="rId5"/>
    <p:sldId id="287" r:id="rId6"/>
    <p:sldId id="285" r:id="rId7"/>
    <p:sldId id="286" r:id="rId8"/>
    <p:sldId id="290" r:id="rId9"/>
    <p:sldId id="289" r:id="rId10"/>
    <p:sldId id="291" r:id="rId11"/>
    <p:sldId id="292" r:id="rId12"/>
    <p:sldId id="295" r:id="rId13"/>
    <p:sldId id="293" r:id="rId14"/>
    <p:sldId id="296" r:id="rId15"/>
    <p:sldId id="299" r:id="rId16"/>
    <p:sldId id="294" r:id="rId17"/>
    <p:sldId id="298" r:id="rId18"/>
    <p:sldId id="301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5007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72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20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8461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06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95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546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2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8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5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4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7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897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87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32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4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5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rgbClr val="92D050"/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6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488832" cy="4032448"/>
          </a:xfrm>
        </p:spPr>
        <p:txBody>
          <a:bodyPr>
            <a:normAutofit/>
          </a:bodyPr>
          <a:lstStyle/>
          <a:p>
            <a:r>
              <a:rPr lang="ru-RU" sz="2200" cap="none" dirty="0" smtClean="0">
                <a:latin typeface="Times New Roman" pitchFamily="18" charset="0"/>
                <a:cs typeface="Times New Roman" pitchFamily="18" charset="0"/>
              </a:rPr>
              <a:t>МАДОУ детский сад №51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Проект в младшей группе №6</a:t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«Удивительный мир насекомых»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5616" y="4437112"/>
            <a:ext cx="7560841" cy="2088232"/>
          </a:xfrm>
        </p:spPr>
        <p:txBody>
          <a:bodyPr>
            <a:normAutofit/>
          </a:bodyPr>
          <a:lstStyle/>
          <a:p>
            <a:pPr algn="r"/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Гончарова А.Н.</a:t>
            </a:r>
          </a:p>
          <a:p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Улан-Удэ</a:t>
            </a:r>
          </a:p>
          <a:p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 г.</a:t>
            </a:r>
            <a:endParaRPr lang="ru-RU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30391"/>
            <a:ext cx="7773338" cy="1182385"/>
          </a:xfrm>
        </p:spPr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Лепка «насекомые»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5"/>
          <a:stretch/>
        </p:blipFill>
        <p:spPr bwMode="auto">
          <a:xfrm rot="5400000">
            <a:off x="1042238" y="3917386"/>
            <a:ext cx="2952328" cy="2596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1" r="22933"/>
          <a:stretch/>
        </p:blipFill>
        <p:spPr bwMode="auto">
          <a:xfrm rot="5400000">
            <a:off x="5370818" y="872579"/>
            <a:ext cx="2057398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t="13298" r="23308" b="9011"/>
          <a:stretch/>
        </p:blipFill>
        <p:spPr bwMode="auto">
          <a:xfrm rot="5400000">
            <a:off x="1526441" y="1145967"/>
            <a:ext cx="1983922" cy="266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867" y="4157700"/>
            <a:ext cx="3035300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123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3960440" cy="1872208"/>
          </a:xfrm>
        </p:spPr>
        <p:txBody>
          <a:bodyPr>
            <a:normAutofit/>
          </a:bodyPr>
          <a:lstStyle/>
          <a:p>
            <a:r>
              <a:rPr lang="ru-RU" sz="5400" cap="none" dirty="0" smtClean="0">
                <a:latin typeface="Times New Roman" pitchFamily="18" charset="0"/>
                <a:cs typeface="Times New Roman" pitchFamily="18" charset="0"/>
              </a:rPr>
              <a:t>«Божья коровка»</a:t>
            </a:r>
            <a:endParaRPr lang="ru-RU" sz="5400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7543" y="2492896"/>
            <a:ext cx="396044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7"/>
          <a:stretch/>
        </p:blipFill>
        <p:spPr bwMode="auto">
          <a:xfrm rot="5400000">
            <a:off x="5220376" y="3284679"/>
            <a:ext cx="3167743" cy="36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4"/>
          <a:stretch/>
        </p:blipFill>
        <p:spPr bwMode="auto">
          <a:xfrm rot="5400000">
            <a:off x="5247176" y="89528"/>
            <a:ext cx="2939568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568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29831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Гусеницы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560" y="2276872"/>
            <a:ext cx="396044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92896"/>
            <a:ext cx="3950212" cy="325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268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9552" y="2636912"/>
            <a:ext cx="3424237" cy="342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3425825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439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3"/>
          <a:stretch/>
        </p:blipFill>
        <p:spPr bwMode="auto">
          <a:xfrm>
            <a:off x="496293" y="4005064"/>
            <a:ext cx="3424237" cy="256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0243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425825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684" y="764704"/>
            <a:ext cx="4392488" cy="202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693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082290"/>
          </a:xfrm>
        </p:spPr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536" y="2129880"/>
            <a:ext cx="4000301" cy="400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2856"/>
            <a:ext cx="4001889" cy="4001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387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4752528" cy="1944216"/>
          </a:xfrm>
        </p:spPr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На прогулке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71600" y="2852936"/>
            <a:ext cx="3424237" cy="342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5" t="11072" b="21246"/>
          <a:stretch/>
        </p:blipFill>
        <p:spPr bwMode="auto">
          <a:xfrm>
            <a:off x="5220072" y="4077072"/>
            <a:ext cx="2835055" cy="231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9187"/>
            <a:ext cx="295232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515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Подвижные игры, рисование на песке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15616" y="2476837"/>
            <a:ext cx="3424237" cy="342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76056" y="2492896"/>
            <a:ext cx="3425825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457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Развлечение «Лето красное»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1" b="11047"/>
          <a:stretch/>
        </p:blipFill>
        <p:spPr bwMode="auto">
          <a:xfrm>
            <a:off x="1403648" y="2060848"/>
            <a:ext cx="6552728" cy="404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045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700808"/>
            <a:ext cx="6517482" cy="2509213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24936" cy="1226306"/>
          </a:xfrm>
        </p:spPr>
        <p:txBody>
          <a:bodyPr>
            <a:noAutofit/>
          </a:bodyPr>
          <a:lstStyle/>
          <a:p>
            <a:pPr algn="l"/>
            <a:r>
              <a:rPr lang="ru-RU" sz="2800" b="1" cap="none" dirty="0" smtClean="0"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800" cap="none" dirty="0" smtClean="0">
                <a:latin typeface="Times New Roman" pitchFamily="18" charset="0"/>
                <a:cs typeface="Times New Roman" pitchFamily="18" charset="0"/>
              </a:rPr>
              <a:t>познакомить детей с удивительным миром насекомых.</a:t>
            </a:r>
            <a:endParaRPr lang="ru-RU" sz="2800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1628800"/>
            <a:ext cx="7772870" cy="475252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cap="none" dirty="0" smtClean="0"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творческий, познавательно-исследовательский.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дети  2 младшей   группы, воспитатели,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родители.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По времени проведения: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краткосрочный.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расширять и систематизировать у детей элементарные представления о насекомых (бабочка, муравей, жук, кузнечик), их строении, способах передвижения;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воспитывать бережное отношение к живому;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развивать эмоциональную отзывчивость;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развивать коммуникативные навыки;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формировать навыки исследовательской деятельности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9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692696"/>
            <a:ext cx="7772870" cy="5400599"/>
          </a:xfrm>
        </p:spPr>
        <p:txBody>
          <a:bodyPr>
            <a:normAutofit fontScale="77500" lnSpcReduction="20000"/>
          </a:bodyPr>
          <a:lstStyle/>
          <a:p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Актуальность:</a:t>
            </a:r>
          </a:p>
          <a:p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    Впервые мы встречаемся с насекомыми в раннем детстве. И от того как происходит эта встреча, зависит наше дальней шее отношение к “мелким тварям” – или у нас развивается фобия к разным ползающим и летающим букашкам, или мы открываем для себя удивительный микромир, с его чудесами и тайнами.</a:t>
            </a:r>
          </a:p>
          <a:p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Жуки и бабочки, пчёлы и мухи, тараканы и пауки, муравьи и шмели, божьи коровки и кузнечики, осы и комары, стрекозы и сверчки – это всё наши братья меньшие, которых мы порой не замечаем из-за темпа нашей жизни. Любое насекомое, независимо от его размера и роли в природе, при внимательном изучении оказывается бесконечно интересным и занимательным. </a:t>
            </a:r>
          </a:p>
          <a:p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    А для чего нам насекомые? Дети всегда должны видеть связь отдельного вида с окружающей средой, его влияние на эту среду, они должны понимать, что растения и животные зависят друг от друга и от среды обитания. Ребёнок учится распознавать совершенно иную, чем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человеческая,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форму жизни, начинает видеть в насекомом живое существо.</a:t>
            </a:r>
          </a:p>
          <a:p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   Данный проект позволяет расширить кругозор детей,  обогатить и систематизировать знания детей по теме «Насекомые».  Широкий кругозор облегчает процесс познания, активизирует мыслительные процессы, познавательную активность, творческие способности.</a:t>
            </a:r>
          </a:p>
          <a:p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188640"/>
            <a:ext cx="7772870" cy="64807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800" b="1" cap="none" dirty="0">
                <a:latin typeface="Times New Roman" pitchFamily="18" charset="0"/>
                <a:cs typeface="Times New Roman" pitchFamily="18" charset="0"/>
              </a:rPr>
              <a:t>Ожидаемый результат: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должны знать и называть насекомых (бабочка, муравей, жук, кузнечик);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иметь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простейшие представления о некоторых особенностях внешнего вида (форма тела, количество ног, наличие крыльев), способах передвижения (прыгает, летает, бегает), издаваемых звуках (жужжит, стрекочет), где и как зимуют насекомые;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знать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о вреде или пользе, которую приносят людям и растениям насекомые;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находить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сходства и различия;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владеть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обобщающим понятием «насекомые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 algn="ctr">
              <a:buNone/>
            </a:pP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I этап – подготовительный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Определение уровня знаний детей по теме «Насекомые».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Создание необходимых условий для реализации проекта.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Перспективное планирование проекта.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Подбор необходимой литературы по данной теме.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Выявление субъективного опыта: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«Что мы знаем?» 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«Что мы хотим узнать?»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«Где мы можем найти информацию?</a:t>
            </a:r>
          </a:p>
          <a:p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16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96944" cy="626469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II этап – основной этап (практический</a:t>
            </a:r>
            <a:r>
              <a:rPr lang="ru-RU" b="1" cap="none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spcBef>
                <a:spcPts val="0"/>
              </a:spcBef>
            </a:pP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u="sng" cap="none" dirty="0" smtClean="0">
                <a:latin typeface="Times New Roman" pitchFamily="18" charset="0"/>
                <a:cs typeface="Times New Roman" pitchFamily="18" charset="0"/>
              </a:rPr>
              <a:t>Физическое развитие: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Артикуляционная гимнастика: «Пчелки», «Зудит комар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Подвижные игры:   «Медведь и пчелы»,  «Поймай комарика», «Угадай, кто летит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Пальчиковая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гимнастика: «Жук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Бабочка», «Насекомые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Дыхательная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гимнастика: «Понюхай цветок», «Подуй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бабочку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>
              <a:spcBef>
                <a:spcPts val="0"/>
              </a:spcBef>
            </a:pP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u="sng" cap="none" dirty="0" smtClean="0">
                <a:latin typeface="Times New Roman" pitchFamily="18" charset="0"/>
                <a:cs typeface="Times New Roman" pitchFamily="18" charset="0"/>
              </a:rPr>
              <a:t>Познавательное развитие: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Беседа: «Что мы знаем о насекомых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?»;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Дидактические игры: «Найди такую же бабочку» «Найди по описанию», «Где живут насекомые» «Что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изменилось?»;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НОД «Шестиногие малыши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иллюстраций.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Просмотр мультфильмов: «Под грибом», «Муравьишка».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05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85330" y="332656"/>
            <a:ext cx="7772870" cy="612067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u="sng" cap="none" dirty="0"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b="1" u="sng" cap="none" dirty="0" smtClean="0">
                <a:latin typeface="Times New Roman" pitchFamily="18" charset="0"/>
                <a:cs typeface="Times New Roman" pitchFamily="18" charset="0"/>
              </a:rPr>
              <a:t>развитие: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Чтение художественной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литературы: К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. Чуковский «Муха-Цокотуха», «</a:t>
            </a:r>
            <a:r>
              <a:rPr lang="ru-RU" cap="none" dirty="0" err="1">
                <a:latin typeface="Times New Roman" pitchFamily="18" charset="0"/>
                <a:cs typeface="Times New Roman" pitchFamily="18" charset="0"/>
              </a:rPr>
              <a:t>Тараканище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cap="none" dirty="0" err="1">
                <a:latin typeface="Times New Roman" pitchFamily="18" charset="0"/>
                <a:cs typeface="Times New Roman" pitchFamily="18" charset="0"/>
              </a:rPr>
              <a:t>Скребицкий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 «Счастливый жучок»; 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Разучивание стихов: «Бабочка», «Божья коровка» </a:t>
            </a:r>
          </a:p>
          <a:p>
            <a:pPr>
              <a:spcBef>
                <a:spcPts val="0"/>
              </a:spcBef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Загадки о насекомых.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cap="none" dirty="0" err="1">
                <a:latin typeface="Times New Roman" pitchFamily="18" charset="0"/>
                <a:cs typeface="Times New Roman" pitchFamily="18" charset="0"/>
              </a:rPr>
              <a:t>потешками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: «Божья коровка черная головка» и др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ts val="0"/>
              </a:spcBef>
            </a:pPr>
            <a:r>
              <a:rPr lang="ru-RU" b="1" u="sng" cap="none" dirty="0"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  <a:r>
              <a:rPr lang="ru-RU" b="1" u="sng" cap="none" dirty="0" smtClean="0">
                <a:latin typeface="Times New Roman" pitchFamily="18" charset="0"/>
                <a:cs typeface="Times New Roman" pitchFamily="18" charset="0"/>
              </a:rPr>
              <a:t>развитие: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Коллективная работа «Лето пришло», «Одуванчики на лугу»;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Художественное конструирование «Бабочки прилетели», «Божья коровка», «Гусеницы»;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Рисование «Бабочки»;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Лепка «Насекомые».</a:t>
            </a:r>
          </a:p>
          <a:p>
            <a:pPr algn="ctr">
              <a:spcBef>
                <a:spcPts val="0"/>
              </a:spcBef>
            </a:pPr>
            <a:r>
              <a:rPr lang="ru-RU" u="sng" cap="none" dirty="0" smtClean="0"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Оформление участка по теме проекта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Консультация «Чем опасны насекомые»</a:t>
            </a:r>
          </a:p>
          <a:p>
            <a:pPr algn="ctr">
              <a:spcBef>
                <a:spcPts val="0"/>
              </a:spcBef>
            </a:pPr>
            <a:r>
              <a:rPr lang="ru-RU" u="sng" cap="none" dirty="0" smtClean="0">
                <a:latin typeface="Times New Roman" pitchFamily="18" charset="0"/>
                <a:cs typeface="Times New Roman" pitchFamily="18" charset="0"/>
              </a:rPr>
              <a:t>Итоговое мероприятие: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Развлечение «Лето красное»</a:t>
            </a:r>
          </a:p>
        </p:txBody>
      </p:sp>
    </p:spTree>
    <p:extLst>
      <p:ext uri="{BB962C8B-B14F-4D97-AF65-F5344CB8AC3E}">
        <p14:creationId xmlns:p14="http://schemas.microsoft.com/office/powerpoint/2010/main" val="4378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5" r="9961"/>
          <a:stretch/>
        </p:blipFill>
        <p:spPr bwMode="auto">
          <a:xfrm rot="5400000">
            <a:off x="1366054" y="3278338"/>
            <a:ext cx="2546849" cy="385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34258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31"/>
          <a:stretch/>
        </p:blipFill>
        <p:spPr bwMode="auto">
          <a:xfrm>
            <a:off x="593500" y="404664"/>
            <a:ext cx="409195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80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3338" cy="1596177"/>
          </a:xfrm>
        </p:spPr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Коллективная работа «Лето пришло», «Одуванчики на лугу»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1520" y="2024845"/>
            <a:ext cx="4320479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88024" y="2060849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726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226306"/>
          </a:xfrm>
        </p:spPr>
        <p:txBody>
          <a:bodyPr/>
          <a:lstStyle/>
          <a:p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«Бабочки прилетели»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536" y="2169653"/>
            <a:ext cx="3784277" cy="378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374441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37466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724</Words>
  <Application>Microsoft Office PowerPoint</Application>
  <PresentationFormat>Экран (4:3)</PresentationFormat>
  <Paragraphs>75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Капля</vt:lpstr>
      <vt:lpstr>МАДОУ детский сад №51  Проект в младшей группе №6 «Удивительный мир насекомых»</vt:lpstr>
      <vt:lpstr>Цель проекта: познакомить детей с удивительным миром насекомых.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Коллективная работа «Лето пришло», «Одуванчики на лугу»</vt:lpstr>
      <vt:lpstr>«Бабочки прилетели»</vt:lpstr>
      <vt:lpstr>Лепка «насекомые»</vt:lpstr>
      <vt:lpstr>«Божья коровка»</vt:lpstr>
      <vt:lpstr>Гусеницы</vt:lpstr>
      <vt:lpstr>Дидактические игры</vt:lpstr>
      <vt:lpstr>Презентация PowerPoint</vt:lpstr>
      <vt:lpstr>Дыхательная гимнастика</vt:lpstr>
      <vt:lpstr>На прогулке</vt:lpstr>
      <vt:lpstr>Подвижные игры, рисование на песке</vt:lpstr>
      <vt:lpstr>Развлечение «Лето красное»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№51  Проект в младшей группе №6 «Удивительный мир насекомых»</dc:title>
  <dc:creator>Дмитрий</dc:creator>
  <cp:lastModifiedBy>Дмитрий</cp:lastModifiedBy>
  <cp:revision>1</cp:revision>
  <dcterms:modified xsi:type="dcterms:W3CDTF">2022-09-25T09:12:03Z</dcterms:modified>
</cp:coreProperties>
</file>