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60" r:id="rId6"/>
    <p:sldId id="262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6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7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1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7F37-6AD5-477F-8257-93390E24C853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CC9F-12BE-4F67-9E18-AA21FEE1D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801" y="0"/>
            <a:ext cx="9389666" cy="18287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«Подарочная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5378" y="5407378"/>
            <a:ext cx="3375378" cy="11622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Жданова. н. 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группы № 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nat_zhdanova\AppData\Local\Packages\Microsoft.Windows.Photos_8wekyb3d8bbwe\TempState\ShareCache\20170602_1748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64781" r="79155" b="12984"/>
          <a:stretch/>
        </p:blipFill>
        <p:spPr bwMode="auto">
          <a:xfrm>
            <a:off x="5825948" y="2507015"/>
            <a:ext cx="5191125" cy="3514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4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66" y="4086578"/>
            <a:ext cx="3956147" cy="2553373"/>
          </a:xfrm>
        </p:spPr>
        <p:txBody>
          <a:bodyPr/>
          <a:lstStyle/>
          <a:p>
            <a:r>
              <a:rPr lang="ru-RU" dirty="0" smtClean="0"/>
              <a:t>Я понял одну нехитрую истину.</a:t>
            </a:r>
          </a:p>
          <a:p>
            <a:r>
              <a:rPr lang="ru-RU" dirty="0" smtClean="0"/>
              <a:t>Она  в том, чтобы делать так называемые чудеса своими руками.</a:t>
            </a:r>
          </a:p>
          <a:p>
            <a:r>
              <a:rPr lang="ru-RU" dirty="0" smtClean="0"/>
              <a:t>А. Грин.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6" y="140676"/>
            <a:ext cx="7884681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801" y="323557"/>
            <a:ext cx="8249141" cy="3152041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711" y="365125"/>
            <a:ext cx="6285087" cy="132556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взаимосвязи родителей и воспитателя посредством совместного творчества в ДОУ.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изготовлению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подарочной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178" y="1825624"/>
            <a:ext cx="8308622" cy="4631619"/>
          </a:xfrm>
        </p:spPr>
        <p:txBody>
          <a:bodyPr/>
          <a:lstStyle/>
          <a:p>
            <a:r>
              <a:rPr lang="ru-RU" b="1" dirty="0"/>
              <a:t>Цель</a:t>
            </a:r>
            <a:r>
              <a:rPr lang="ru-RU" dirty="0"/>
              <a:t> </a:t>
            </a:r>
            <a:r>
              <a:rPr lang="ru-RU" b="1" dirty="0"/>
              <a:t>мастер-класса</a:t>
            </a:r>
            <a:r>
              <a:rPr lang="ru-RU" dirty="0"/>
              <a:t>:</a:t>
            </a:r>
          </a:p>
          <a:p>
            <a:r>
              <a:rPr lang="ru-RU" dirty="0"/>
              <a:t>Создание условий </a:t>
            </a:r>
            <a:r>
              <a:rPr lang="ru-RU" dirty="0"/>
              <a:t>для </a:t>
            </a:r>
            <a:r>
              <a:rPr lang="ru-RU" b="1" dirty="0"/>
              <a:t>укрепления </a:t>
            </a:r>
            <a:r>
              <a:rPr lang="ru-RU" dirty="0"/>
              <a:t> сотрудничества </a:t>
            </a:r>
            <a:r>
              <a:rPr lang="ru-RU" dirty="0" smtClean="0"/>
              <a:t>между </a:t>
            </a:r>
            <a:r>
              <a:rPr lang="ru-RU" dirty="0"/>
              <a:t>детским </a:t>
            </a:r>
            <a:r>
              <a:rPr lang="ru-RU" dirty="0" smtClean="0"/>
              <a:t>   садом </a:t>
            </a:r>
            <a:r>
              <a:rPr lang="ru-RU" dirty="0"/>
              <a:t>и семьей и </a:t>
            </a:r>
            <a:r>
              <a:rPr lang="ru-RU" dirty="0" smtClean="0"/>
              <a:t>развития</a:t>
            </a:r>
          </a:p>
          <a:p>
            <a:r>
              <a:rPr lang="ru-RU" dirty="0"/>
              <a:t>задачи </a:t>
            </a:r>
            <a:r>
              <a:rPr lang="ru-RU" b="1" dirty="0" smtClean="0"/>
              <a:t>мастер-класса:</a:t>
            </a:r>
          </a:p>
          <a:p>
            <a:r>
              <a:rPr lang="ru-RU" dirty="0" smtClean="0"/>
              <a:t> </a:t>
            </a:r>
            <a:r>
              <a:rPr lang="ru-RU" dirty="0"/>
              <a:t>Оказание помощи </a:t>
            </a:r>
            <a:r>
              <a:rPr lang="ru-RU" b="1" dirty="0"/>
              <a:t>родителей</a:t>
            </a:r>
            <a:r>
              <a:rPr lang="ru-RU" dirty="0"/>
              <a:t> в подготовке </a:t>
            </a:r>
            <a:r>
              <a:rPr lang="ru-RU" dirty="0" smtClean="0"/>
              <a:t>выпускного бала.</a:t>
            </a:r>
            <a:endParaRPr lang="ru-RU" dirty="0"/>
          </a:p>
          <a:p>
            <a:r>
              <a:rPr lang="ru-RU" dirty="0"/>
              <a:t>Знакомство с техникой изготовления коробочки </a:t>
            </a:r>
          </a:p>
          <a:p>
            <a:r>
              <a:rPr lang="ru-RU" dirty="0"/>
              <a:t> </a:t>
            </a:r>
            <a:r>
              <a:rPr lang="ru-RU" dirty="0" smtClean="0"/>
              <a:t>Работа может стать прекрасным подарком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51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136" y="365125"/>
            <a:ext cx="4251959" cy="3341973"/>
          </a:xfrm>
        </p:spPr>
        <p:txBody>
          <a:bodyPr>
            <a:normAutofit/>
          </a:bodyPr>
          <a:lstStyle/>
          <a:p>
            <a:r>
              <a:rPr lang="ru-RU" sz="2400" dirty="0"/>
              <a:t>1.Квадрат </a:t>
            </a:r>
            <a:r>
              <a:rPr lang="ru-RU" sz="2400" dirty="0" smtClean="0"/>
              <a:t>18Х18 см. сложить по данной схеме.</a:t>
            </a:r>
            <a:br>
              <a:rPr lang="ru-RU" sz="2400" dirty="0" smtClean="0"/>
            </a:br>
            <a:r>
              <a:rPr lang="ru-RU" sz="2400" dirty="0" smtClean="0"/>
              <a:t>2.Срезать углы.</a:t>
            </a:r>
            <a:br>
              <a:rPr lang="ru-RU" sz="2400" dirty="0" smtClean="0"/>
            </a:br>
            <a:r>
              <a:rPr lang="ru-RU" sz="2400" dirty="0" smtClean="0"/>
              <a:t>3.Сложить коробочку.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5" y="365125"/>
            <a:ext cx="4321922" cy="3194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36" y="3582823"/>
            <a:ext cx="4251959" cy="3298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5" y="3582823"/>
            <a:ext cx="4346917" cy="32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786" y="105728"/>
            <a:ext cx="4417255" cy="327564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1.Квадрат 18х18 см.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 четырех сторон отступаем от края 2 раза по 2 см ,так чтобы, внутренний квадрат был равен 10 см.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3.Вырезываем углы по схеме, сгибаем по линиям и проклеиваем углы по схеме. Таким образом получаем крышку для коробочки.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48" y="105729"/>
            <a:ext cx="4184552" cy="32756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7" y="3381376"/>
            <a:ext cx="4417255" cy="3476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3" y="3381376"/>
            <a:ext cx="4285956" cy="34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3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3600"/>
            <a:ext cx="3781777" cy="17836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1.Вырезываем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239713"/>
            <a:ext cx="8186737" cy="6723062"/>
          </a:xfrm>
        </p:spPr>
      </p:pic>
    </p:spTree>
    <p:extLst>
      <p:ext uri="{BB962C8B-B14F-4D97-AF65-F5344CB8AC3E}">
        <p14:creationId xmlns:p14="http://schemas.microsoft.com/office/powerpoint/2010/main" val="13258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1" y="267287"/>
            <a:ext cx="8445305" cy="6386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4" y="4797778"/>
            <a:ext cx="3269783" cy="13433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2.Сгибаем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8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5" y="132643"/>
            <a:ext cx="8071555" cy="65927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933243"/>
            <a:ext cx="3056465" cy="117404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3.Склеиваем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36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112542"/>
            <a:ext cx="8362306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7" y="112889"/>
            <a:ext cx="7890932" cy="638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9" y="4831644"/>
            <a:ext cx="3894667" cy="14449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4. Украшаем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58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Мастер-класс  «Подарочная  коробочка»</vt:lpstr>
      <vt:lpstr>Укрепление взаимосвязи родителей и воспитателя посредством совместного творчества в ДОУ.   Мастер-класс по изготовлению  подарочной коробочки. </vt:lpstr>
      <vt:lpstr>1.Квадрат 18Х18 см. сложить по данной схеме. 2.Срезать углы. 3.Сложить коробочку.</vt:lpstr>
      <vt:lpstr>1.Квадрат 18х18 см. 2.С четырех сторон отступаем от края 2 раза по 2 см ,так чтобы, внутренний квадрат был равен 10 см. 3.Вырезываем углы по схеме, сгибаем по линиям и проклеиваем углы по схеме. Таким образом получаем крышку для коробочки.  </vt:lpstr>
      <vt:lpstr>1.Вырезываем</vt:lpstr>
      <vt:lpstr>2.Сгибаем</vt:lpstr>
      <vt:lpstr>3.Склеиваем</vt:lpstr>
      <vt:lpstr>Презентация PowerPoint</vt:lpstr>
      <vt:lpstr>4. Украшаем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Подарочная коробочка</dc:title>
  <dc:creator>nat_zhdanova</dc:creator>
  <cp:lastModifiedBy>nat_zhdanova</cp:lastModifiedBy>
  <cp:revision>16</cp:revision>
  <dcterms:created xsi:type="dcterms:W3CDTF">2017-06-12T12:29:06Z</dcterms:created>
  <dcterms:modified xsi:type="dcterms:W3CDTF">2017-06-12T16:41:56Z</dcterms:modified>
</cp:coreProperties>
</file>