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17"/>
  </p:notesMasterIdLst>
  <p:sldIdLst>
    <p:sldId id="256" r:id="rId2"/>
    <p:sldId id="257" r:id="rId3"/>
    <p:sldId id="259" r:id="rId4"/>
    <p:sldId id="273" r:id="rId5"/>
    <p:sldId id="260" r:id="rId6"/>
    <p:sldId id="272" r:id="rId7"/>
    <p:sldId id="270" r:id="rId8"/>
    <p:sldId id="263" r:id="rId9"/>
    <p:sldId id="277" r:id="rId10"/>
    <p:sldId id="274" r:id="rId11"/>
    <p:sldId id="275" r:id="rId12"/>
    <p:sldId id="279" r:id="rId13"/>
    <p:sldId id="267" r:id="rId14"/>
    <p:sldId id="266" r:id="rId15"/>
    <p:sldId id="276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6600"/>
    <a:srgbClr val="A50021"/>
    <a:srgbClr val="FF0066"/>
    <a:srgbClr val="FF3300"/>
    <a:srgbClr val="000E18"/>
    <a:srgbClr val="99FF33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3" autoAdjust="0"/>
    <p:restoredTop sz="94660"/>
  </p:normalViewPr>
  <p:slideViewPr>
    <p:cSldViewPr>
      <p:cViewPr>
        <p:scale>
          <a:sx n="94" d="100"/>
          <a:sy n="94" d="100"/>
        </p:scale>
        <p:origin x="-2124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B4DA4AC-F3D3-4FAB-AE15-5D373D157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356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D6015-EFDB-431F-A50E-4B5C7E6451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FC7A4-A3B9-40FA-A3B2-E54B062476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83E4E-B5F3-486F-96E2-E6FFDD1444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F024E-7CEB-4859-8426-9AB5DC3DEA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870172 w 2706"/>
              <a:gd name="T1" fmla="*/ 0 h 640"/>
              <a:gd name="T2" fmla="*/ 2870172 w 2706"/>
              <a:gd name="T3" fmla="*/ 0 h 640"/>
              <a:gd name="T4" fmla="*/ 2748987 w 2706"/>
              <a:gd name="T5" fmla="*/ 20092 h 640"/>
              <a:gd name="T6" fmla="*/ 2625676 w 2706"/>
              <a:gd name="T7" fmla="*/ 42416 h 640"/>
              <a:gd name="T8" fmla="*/ 2500239 w 2706"/>
              <a:gd name="T9" fmla="*/ 66973 h 640"/>
              <a:gd name="T10" fmla="*/ 2370549 w 2706"/>
              <a:gd name="T11" fmla="*/ 91529 h 640"/>
              <a:gd name="T12" fmla="*/ 2238734 w 2706"/>
              <a:gd name="T13" fmla="*/ 120551 h 640"/>
              <a:gd name="T14" fmla="*/ 2102667 w 2706"/>
              <a:gd name="T15" fmla="*/ 149572 h 640"/>
              <a:gd name="T16" fmla="*/ 1964473 w 2706"/>
              <a:gd name="T17" fmla="*/ 183059 h 640"/>
              <a:gd name="T18" fmla="*/ 1822028 w 2706"/>
              <a:gd name="T19" fmla="*/ 216545 h 640"/>
              <a:gd name="T20" fmla="*/ 1822028 w 2706"/>
              <a:gd name="T21" fmla="*/ 216545 h 640"/>
              <a:gd name="T22" fmla="*/ 1564775 w 2706"/>
              <a:gd name="T23" fmla="*/ 281285 h 640"/>
              <a:gd name="T24" fmla="*/ 1313901 w 2706"/>
              <a:gd name="T25" fmla="*/ 339328 h 640"/>
              <a:gd name="T26" fmla="*/ 1073657 w 2706"/>
              <a:gd name="T27" fmla="*/ 392906 h 640"/>
              <a:gd name="T28" fmla="*/ 841917 w 2706"/>
              <a:gd name="T29" fmla="*/ 444252 h 640"/>
              <a:gd name="T30" fmla="*/ 620808 w 2706"/>
              <a:gd name="T31" fmla="*/ 488900 h 640"/>
              <a:gd name="T32" fmla="*/ 406076 w 2706"/>
              <a:gd name="T33" fmla="*/ 529084 h 640"/>
              <a:gd name="T34" fmla="*/ 199849 w 2706"/>
              <a:gd name="T35" fmla="*/ 567035 h 640"/>
              <a:gd name="T36" fmla="*/ 0 w 2706"/>
              <a:gd name="T37" fmla="*/ 600521 h 640"/>
              <a:gd name="T38" fmla="*/ 0 w 2706"/>
              <a:gd name="T39" fmla="*/ 600521 h 640"/>
              <a:gd name="T40" fmla="*/ 138193 w 2706"/>
              <a:gd name="T41" fmla="*/ 620613 h 640"/>
              <a:gd name="T42" fmla="*/ 270009 w 2706"/>
              <a:gd name="T43" fmla="*/ 638473 h 640"/>
              <a:gd name="T44" fmla="*/ 397572 w 2706"/>
              <a:gd name="T45" fmla="*/ 654100 h 640"/>
              <a:gd name="T46" fmla="*/ 523009 w 2706"/>
              <a:gd name="T47" fmla="*/ 667494 h 640"/>
              <a:gd name="T48" fmla="*/ 644194 w 2706"/>
              <a:gd name="T49" fmla="*/ 680889 h 640"/>
              <a:gd name="T50" fmla="*/ 761127 w 2706"/>
              <a:gd name="T51" fmla="*/ 689818 h 640"/>
              <a:gd name="T52" fmla="*/ 873808 w 2706"/>
              <a:gd name="T53" fmla="*/ 698748 h 640"/>
              <a:gd name="T54" fmla="*/ 984363 w 2706"/>
              <a:gd name="T55" fmla="*/ 705445 h 640"/>
              <a:gd name="T56" fmla="*/ 1092791 w 2706"/>
              <a:gd name="T57" fmla="*/ 709910 h 640"/>
              <a:gd name="T58" fmla="*/ 1196968 w 2706"/>
              <a:gd name="T59" fmla="*/ 712143 h 640"/>
              <a:gd name="T60" fmla="*/ 1296892 w 2706"/>
              <a:gd name="T61" fmla="*/ 714375 h 640"/>
              <a:gd name="T62" fmla="*/ 1394691 w 2706"/>
              <a:gd name="T63" fmla="*/ 714375 h 640"/>
              <a:gd name="T64" fmla="*/ 1490363 w 2706"/>
              <a:gd name="T65" fmla="*/ 712143 h 640"/>
              <a:gd name="T66" fmla="*/ 1583910 w 2706"/>
              <a:gd name="T67" fmla="*/ 709910 h 640"/>
              <a:gd name="T68" fmla="*/ 1673204 w 2706"/>
              <a:gd name="T69" fmla="*/ 705445 h 640"/>
              <a:gd name="T70" fmla="*/ 1760372 w 2706"/>
              <a:gd name="T71" fmla="*/ 698748 h 640"/>
              <a:gd name="T72" fmla="*/ 1843288 w 2706"/>
              <a:gd name="T73" fmla="*/ 692051 h 640"/>
              <a:gd name="T74" fmla="*/ 1926204 w 2706"/>
              <a:gd name="T75" fmla="*/ 683121 h 640"/>
              <a:gd name="T76" fmla="*/ 2004868 w 2706"/>
              <a:gd name="T77" fmla="*/ 671959 h 640"/>
              <a:gd name="T78" fmla="*/ 2083532 w 2706"/>
              <a:gd name="T79" fmla="*/ 660797 h 640"/>
              <a:gd name="T80" fmla="*/ 2157944 w 2706"/>
              <a:gd name="T81" fmla="*/ 647402 h 640"/>
              <a:gd name="T82" fmla="*/ 2232356 w 2706"/>
              <a:gd name="T83" fmla="*/ 634008 h 640"/>
              <a:gd name="T84" fmla="*/ 2302516 w 2706"/>
              <a:gd name="T85" fmla="*/ 618381 h 640"/>
              <a:gd name="T86" fmla="*/ 2372675 w 2706"/>
              <a:gd name="T87" fmla="*/ 602754 h 640"/>
              <a:gd name="T88" fmla="*/ 2440709 w 2706"/>
              <a:gd name="T89" fmla="*/ 584895 h 640"/>
              <a:gd name="T90" fmla="*/ 2506617 w 2706"/>
              <a:gd name="T91" fmla="*/ 567035 h 640"/>
              <a:gd name="T92" fmla="*/ 2570398 w 2706"/>
              <a:gd name="T93" fmla="*/ 546943 h 640"/>
              <a:gd name="T94" fmla="*/ 2634180 w 2706"/>
              <a:gd name="T95" fmla="*/ 526852 h 640"/>
              <a:gd name="T96" fmla="*/ 2755365 w 2706"/>
              <a:gd name="T97" fmla="*/ 482203 h 640"/>
              <a:gd name="T98" fmla="*/ 2872298 w 2706"/>
              <a:gd name="T99" fmla="*/ 435322 h 640"/>
              <a:gd name="T100" fmla="*/ 2872298 w 2706"/>
              <a:gd name="T101" fmla="*/ 435322 h 640"/>
              <a:gd name="T102" fmla="*/ 2876550 w 2706"/>
              <a:gd name="T103" fmla="*/ 433090 h 640"/>
              <a:gd name="T104" fmla="*/ 2876550 w 2706"/>
              <a:gd name="T105" fmla="*/ 433090 h 640"/>
              <a:gd name="T106" fmla="*/ 2876550 w 2706"/>
              <a:gd name="T107" fmla="*/ 0 h 640"/>
              <a:gd name="T108" fmla="*/ 2876550 w 2706"/>
              <a:gd name="T109" fmla="*/ 0 h 640"/>
              <a:gd name="T110" fmla="*/ 2870172 w 2706"/>
              <a:gd name="T111" fmla="*/ 0 h 640"/>
              <a:gd name="T112" fmla="*/ 2870172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5545138 w 5216"/>
              <a:gd name="T1" fmla="*/ 797300 h 762"/>
              <a:gd name="T2" fmla="*/ 5298498 w 5216"/>
              <a:gd name="T3" fmla="*/ 766033 h 762"/>
              <a:gd name="T4" fmla="*/ 4760569 w 5216"/>
              <a:gd name="T5" fmla="*/ 681167 h 762"/>
              <a:gd name="T6" fmla="*/ 4160980 w 5216"/>
              <a:gd name="T7" fmla="*/ 567267 h 762"/>
              <a:gd name="T8" fmla="*/ 3493352 w 5216"/>
              <a:gd name="T9" fmla="*/ 417633 h 762"/>
              <a:gd name="T10" fmla="*/ 3131897 w 5216"/>
              <a:gd name="T11" fmla="*/ 330533 h 762"/>
              <a:gd name="T12" fmla="*/ 2851239 w 5216"/>
              <a:gd name="T13" fmla="*/ 263533 h 762"/>
              <a:gd name="T14" fmla="*/ 2583337 w 5216"/>
              <a:gd name="T15" fmla="*/ 205467 h 762"/>
              <a:gd name="T16" fmla="*/ 2328193 w 5216"/>
              <a:gd name="T17" fmla="*/ 156333 h 762"/>
              <a:gd name="T18" fmla="*/ 2083679 w 5216"/>
              <a:gd name="T19" fmla="*/ 113900 h 762"/>
              <a:gd name="T20" fmla="*/ 1849797 w 5216"/>
              <a:gd name="T21" fmla="*/ 80400 h 762"/>
              <a:gd name="T22" fmla="*/ 1418178 w 5216"/>
              <a:gd name="T23" fmla="*/ 31267 h 762"/>
              <a:gd name="T24" fmla="*/ 1031209 w 5216"/>
              <a:gd name="T25" fmla="*/ 4467 h 762"/>
              <a:gd name="T26" fmla="*/ 684637 w 5216"/>
              <a:gd name="T27" fmla="*/ 0 h 762"/>
              <a:gd name="T28" fmla="*/ 380590 w 5216"/>
              <a:gd name="T29" fmla="*/ 11167 h 762"/>
              <a:gd name="T30" fmla="*/ 116941 w 5216"/>
              <a:gd name="T31" fmla="*/ 35733 h 762"/>
              <a:gd name="T32" fmla="*/ 0 w 5216"/>
              <a:gd name="T33" fmla="*/ 53600 h 762"/>
              <a:gd name="T34" fmla="*/ 333814 w 5216"/>
              <a:gd name="T35" fmla="*/ 96033 h 762"/>
              <a:gd name="T36" fmla="*/ 693142 w 5216"/>
              <a:gd name="T37" fmla="*/ 156333 h 762"/>
              <a:gd name="T38" fmla="*/ 1077985 w 5216"/>
              <a:gd name="T39" fmla="*/ 234500 h 762"/>
              <a:gd name="T40" fmla="*/ 1490468 w 5216"/>
              <a:gd name="T41" fmla="*/ 330533 h 762"/>
              <a:gd name="T42" fmla="*/ 1866806 w 5216"/>
              <a:gd name="T43" fmla="*/ 422100 h 762"/>
              <a:gd name="T44" fmla="*/ 2559949 w 5216"/>
              <a:gd name="T45" fmla="*/ 576200 h 762"/>
              <a:gd name="T46" fmla="*/ 2878879 w 5216"/>
              <a:gd name="T47" fmla="*/ 638733 h 762"/>
              <a:gd name="T48" fmla="*/ 3180800 w 5216"/>
              <a:gd name="T49" fmla="*/ 692333 h 762"/>
              <a:gd name="T50" fmla="*/ 3465711 w 5216"/>
              <a:gd name="T51" fmla="*/ 739233 h 762"/>
              <a:gd name="T52" fmla="*/ 3733613 w 5216"/>
              <a:gd name="T53" fmla="*/ 774967 h 762"/>
              <a:gd name="T54" fmla="*/ 3986631 w 5216"/>
              <a:gd name="T55" fmla="*/ 806233 h 762"/>
              <a:gd name="T56" fmla="*/ 4224766 w 5216"/>
              <a:gd name="T57" fmla="*/ 826333 h 762"/>
              <a:gd name="T58" fmla="*/ 4448017 w 5216"/>
              <a:gd name="T59" fmla="*/ 841967 h 762"/>
              <a:gd name="T60" fmla="*/ 4660637 w 5216"/>
              <a:gd name="T61" fmla="*/ 850900 h 762"/>
              <a:gd name="T62" fmla="*/ 4858374 w 5216"/>
              <a:gd name="T63" fmla="*/ 850900 h 762"/>
              <a:gd name="T64" fmla="*/ 5045480 w 5216"/>
              <a:gd name="T65" fmla="*/ 846433 h 762"/>
              <a:gd name="T66" fmla="*/ 5221955 w 5216"/>
              <a:gd name="T67" fmla="*/ 835267 h 762"/>
              <a:gd name="T68" fmla="*/ 5387799 w 5216"/>
              <a:gd name="T69" fmla="*/ 817400 h 762"/>
              <a:gd name="T70" fmla="*/ 5545138 w 5216"/>
              <a:gd name="T71" fmla="*/ 797300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78140 h 694"/>
              <a:gd name="T2" fmla="*/ 0 w 5144"/>
              <a:gd name="T3" fmla="*/ 78140 h 694"/>
              <a:gd name="T4" fmla="*/ 19131 w 5144"/>
              <a:gd name="T5" fmla="*/ 73675 h 694"/>
              <a:gd name="T6" fmla="*/ 76526 w 5144"/>
              <a:gd name="T7" fmla="*/ 62512 h 694"/>
              <a:gd name="T8" fmla="*/ 174309 w 5144"/>
              <a:gd name="T9" fmla="*/ 46884 h 694"/>
              <a:gd name="T10" fmla="*/ 238081 w 5144"/>
              <a:gd name="T11" fmla="*/ 37954 h 694"/>
              <a:gd name="T12" fmla="*/ 312481 w 5144"/>
              <a:gd name="T13" fmla="*/ 29023 h 694"/>
              <a:gd name="T14" fmla="*/ 395384 w 5144"/>
              <a:gd name="T15" fmla="*/ 22326 h 694"/>
              <a:gd name="T16" fmla="*/ 491041 w 5144"/>
              <a:gd name="T17" fmla="*/ 15628 h 694"/>
              <a:gd name="T18" fmla="*/ 595201 w 5144"/>
              <a:gd name="T19" fmla="*/ 8930 h 694"/>
              <a:gd name="T20" fmla="*/ 712116 w 5144"/>
              <a:gd name="T21" fmla="*/ 4465 h 694"/>
              <a:gd name="T22" fmla="*/ 839659 w 5144"/>
              <a:gd name="T23" fmla="*/ 2233 h 694"/>
              <a:gd name="T24" fmla="*/ 977831 w 5144"/>
              <a:gd name="T25" fmla="*/ 0 h 694"/>
              <a:gd name="T26" fmla="*/ 1126631 w 5144"/>
              <a:gd name="T27" fmla="*/ 2233 h 694"/>
              <a:gd name="T28" fmla="*/ 1286060 w 5144"/>
              <a:gd name="T29" fmla="*/ 6698 h 694"/>
              <a:gd name="T30" fmla="*/ 1458243 w 5144"/>
              <a:gd name="T31" fmla="*/ 15628 h 694"/>
              <a:gd name="T32" fmla="*/ 1641055 w 5144"/>
              <a:gd name="T33" fmla="*/ 26791 h 694"/>
              <a:gd name="T34" fmla="*/ 1834496 w 5144"/>
              <a:gd name="T35" fmla="*/ 44651 h 694"/>
              <a:gd name="T36" fmla="*/ 2040691 w 5144"/>
              <a:gd name="T37" fmla="*/ 64744 h 694"/>
              <a:gd name="T38" fmla="*/ 2259640 w 5144"/>
              <a:gd name="T39" fmla="*/ 89303 h 694"/>
              <a:gd name="T40" fmla="*/ 2489217 w 5144"/>
              <a:gd name="T41" fmla="*/ 118326 h 694"/>
              <a:gd name="T42" fmla="*/ 2731549 w 5144"/>
              <a:gd name="T43" fmla="*/ 154047 h 694"/>
              <a:gd name="T44" fmla="*/ 2984510 w 5144"/>
              <a:gd name="T45" fmla="*/ 194233 h 694"/>
              <a:gd name="T46" fmla="*/ 3250225 w 5144"/>
              <a:gd name="T47" fmla="*/ 241117 h 694"/>
              <a:gd name="T48" fmla="*/ 3528694 w 5144"/>
              <a:gd name="T49" fmla="*/ 296931 h 694"/>
              <a:gd name="T50" fmla="*/ 3819918 w 5144"/>
              <a:gd name="T51" fmla="*/ 357210 h 694"/>
              <a:gd name="T52" fmla="*/ 4123895 w 5144"/>
              <a:gd name="T53" fmla="*/ 424187 h 694"/>
              <a:gd name="T54" fmla="*/ 4440628 w 5144"/>
              <a:gd name="T55" fmla="*/ 500095 h 694"/>
              <a:gd name="T56" fmla="*/ 4770114 w 5144"/>
              <a:gd name="T57" fmla="*/ 582699 h 694"/>
              <a:gd name="T58" fmla="*/ 5112355 w 5144"/>
              <a:gd name="T59" fmla="*/ 674235 h 694"/>
              <a:gd name="T60" fmla="*/ 5467350 w 5144"/>
              <a:gd name="T61" fmla="*/ 774700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652463 h 584"/>
              <a:gd name="T2" fmla="*/ 0 w 3112"/>
              <a:gd name="T3" fmla="*/ 652463 h 584"/>
              <a:gd name="T4" fmla="*/ 95633 w 3112"/>
              <a:gd name="T5" fmla="*/ 625649 h 584"/>
              <a:gd name="T6" fmla="*/ 357028 w 3112"/>
              <a:gd name="T7" fmla="*/ 556381 h 584"/>
              <a:gd name="T8" fmla="*/ 537668 w 3112"/>
              <a:gd name="T9" fmla="*/ 509457 h 584"/>
              <a:gd name="T10" fmla="*/ 745934 w 3112"/>
              <a:gd name="T11" fmla="*/ 458065 h 584"/>
              <a:gd name="T12" fmla="*/ 977578 w 3112"/>
              <a:gd name="T13" fmla="*/ 402203 h 584"/>
              <a:gd name="T14" fmla="*/ 1226223 w 3112"/>
              <a:gd name="T15" fmla="*/ 341873 h 584"/>
              <a:gd name="T16" fmla="*/ 1489743 w 3112"/>
              <a:gd name="T17" fmla="*/ 283777 h 584"/>
              <a:gd name="T18" fmla="*/ 1759640 w 3112"/>
              <a:gd name="T19" fmla="*/ 225681 h 584"/>
              <a:gd name="T20" fmla="*/ 2035912 w 3112"/>
              <a:gd name="T21" fmla="*/ 172054 h 584"/>
              <a:gd name="T22" fmla="*/ 2310059 w 3112"/>
              <a:gd name="T23" fmla="*/ 120661 h 584"/>
              <a:gd name="T24" fmla="*/ 2446070 w 3112"/>
              <a:gd name="T25" fmla="*/ 98316 h 584"/>
              <a:gd name="T26" fmla="*/ 2577830 w 3112"/>
              <a:gd name="T27" fmla="*/ 75972 h 584"/>
              <a:gd name="T28" fmla="*/ 2709591 w 3112"/>
              <a:gd name="T29" fmla="*/ 58096 h 584"/>
              <a:gd name="T30" fmla="*/ 2837101 w 3112"/>
              <a:gd name="T31" fmla="*/ 40220 h 584"/>
              <a:gd name="T32" fmla="*/ 2962486 w 3112"/>
              <a:gd name="T33" fmla="*/ 26814 h 584"/>
              <a:gd name="T34" fmla="*/ 3081495 w 3112"/>
              <a:gd name="T35" fmla="*/ 15641 h 584"/>
              <a:gd name="T36" fmla="*/ 3196254 w 3112"/>
              <a:gd name="T37" fmla="*/ 6703 h 584"/>
              <a:gd name="T38" fmla="*/ 3306763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8719055 w 8196"/>
              <a:gd name="T1" fmla="*/ 570733 h 1192"/>
              <a:gd name="T2" fmla="*/ 8557275 w 8196"/>
              <a:gd name="T3" fmla="*/ 635386 h 1192"/>
              <a:gd name="T4" fmla="*/ 8384853 w 8196"/>
              <a:gd name="T5" fmla="*/ 691122 h 1192"/>
              <a:gd name="T6" fmla="*/ 8201787 w 8196"/>
              <a:gd name="T7" fmla="*/ 742398 h 1192"/>
              <a:gd name="T8" fmla="*/ 8005948 w 8196"/>
              <a:gd name="T9" fmla="*/ 782528 h 1192"/>
              <a:gd name="T10" fmla="*/ 7793081 w 8196"/>
              <a:gd name="T11" fmla="*/ 813740 h 1192"/>
              <a:gd name="T12" fmla="*/ 7563184 w 8196"/>
              <a:gd name="T13" fmla="*/ 836034 h 1192"/>
              <a:gd name="T14" fmla="*/ 7314129 w 8196"/>
              <a:gd name="T15" fmla="*/ 849411 h 1192"/>
              <a:gd name="T16" fmla="*/ 7043787 w 8196"/>
              <a:gd name="T17" fmla="*/ 847181 h 1192"/>
              <a:gd name="T18" fmla="*/ 6750030 w 8196"/>
              <a:gd name="T19" fmla="*/ 836034 h 1192"/>
              <a:gd name="T20" fmla="*/ 6430729 w 8196"/>
              <a:gd name="T21" fmla="*/ 809281 h 1192"/>
              <a:gd name="T22" fmla="*/ 6083754 w 8196"/>
              <a:gd name="T23" fmla="*/ 769151 h 1192"/>
              <a:gd name="T24" fmla="*/ 5709108 w 8196"/>
              <a:gd name="T25" fmla="*/ 715645 h 1192"/>
              <a:gd name="T26" fmla="*/ 5302531 w 8196"/>
              <a:gd name="T27" fmla="*/ 644304 h 1192"/>
              <a:gd name="T28" fmla="*/ 4861895 w 8196"/>
              <a:gd name="T29" fmla="*/ 557356 h 1192"/>
              <a:gd name="T30" fmla="*/ 4387200 w 8196"/>
              <a:gd name="T31" fmla="*/ 452573 h 1192"/>
              <a:gd name="T32" fmla="*/ 3874189 w 8196"/>
              <a:gd name="T33" fmla="*/ 329955 h 1192"/>
              <a:gd name="T34" fmla="*/ 3614491 w 8196"/>
              <a:gd name="T35" fmla="*/ 267531 h 1192"/>
              <a:gd name="T36" fmla="*/ 3122767 w 8196"/>
              <a:gd name="T37" fmla="*/ 164977 h 1192"/>
              <a:gd name="T38" fmla="*/ 2673616 w 8196"/>
              <a:gd name="T39" fmla="*/ 91406 h 1192"/>
              <a:gd name="T40" fmla="*/ 2262782 w 8196"/>
              <a:gd name="T41" fmla="*/ 40130 h 1192"/>
              <a:gd name="T42" fmla="*/ 1890264 w 8196"/>
              <a:gd name="T43" fmla="*/ 11147 h 1192"/>
              <a:gd name="T44" fmla="*/ 1556062 w 8196"/>
              <a:gd name="T45" fmla="*/ 0 h 1192"/>
              <a:gd name="T46" fmla="*/ 1258047 w 8196"/>
              <a:gd name="T47" fmla="*/ 4459 h 1192"/>
              <a:gd name="T48" fmla="*/ 994091 w 8196"/>
              <a:gd name="T49" fmla="*/ 22294 h 1192"/>
              <a:gd name="T50" fmla="*/ 762066 w 8196"/>
              <a:gd name="T51" fmla="*/ 49047 h 1192"/>
              <a:gd name="T52" fmla="*/ 564099 w 8196"/>
              <a:gd name="T53" fmla="*/ 82489 h 1192"/>
              <a:gd name="T54" fmla="*/ 398062 w 8196"/>
              <a:gd name="T55" fmla="*/ 120389 h 1192"/>
              <a:gd name="T56" fmla="*/ 263956 w 8196"/>
              <a:gd name="T57" fmla="*/ 160519 h 1192"/>
              <a:gd name="T58" fmla="*/ 157522 w 8196"/>
              <a:gd name="T59" fmla="*/ 196189 h 1192"/>
              <a:gd name="T60" fmla="*/ 51088 w 8196"/>
              <a:gd name="T61" fmla="*/ 240778 h 1192"/>
              <a:gd name="T62" fmla="*/ 0 w 8196"/>
              <a:gd name="T63" fmla="*/ 267531 h 1192"/>
              <a:gd name="T64" fmla="*/ 8719055 w 8196"/>
              <a:gd name="T65" fmla="*/ 1328737 h 1192"/>
              <a:gd name="T66" fmla="*/ 8723312 w 8196"/>
              <a:gd name="T67" fmla="*/ 1322049 h 1192"/>
              <a:gd name="T68" fmla="*/ 8723312 w 8196"/>
              <a:gd name="T69" fmla="*/ 568503 h 1192"/>
              <a:gd name="T70" fmla="*/ 8719055 w 8196"/>
              <a:gd name="T71" fmla="*/ 570733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CF9EB-23DC-4ADD-96CB-38D11D9EB2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6697E-5067-4193-A07F-605B5F15F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B70E7-54B9-410C-8E6B-B14FBDA480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BD7EA-0819-4368-A7B2-BC170D3C67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C0E47-5B01-4C93-9132-10FC9BB034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27189-05F8-4DCC-810F-BE222CB75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047F6-6A93-4BED-9D47-C51FA6E65B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F9B5B04-309E-43A2-9F9A-113763DBCF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37" r:id="rId2"/>
    <p:sldLayoutId id="2147483843" r:id="rId3"/>
    <p:sldLayoutId id="2147483838" r:id="rId4"/>
    <p:sldLayoutId id="2147483839" r:id="rId5"/>
    <p:sldLayoutId id="2147483840" r:id="rId6"/>
    <p:sldLayoutId id="2147483844" r:id="rId7"/>
    <p:sldLayoutId id="2147483845" r:id="rId8"/>
    <p:sldLayoutId id="2147483846" r:id="rId9"/>
    <p:sldLayoutId id="2147483841" r:id="rId10"/>
    <p:sldLayoutId id="21474838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3212976"/>
            <a:ext cx="8784976" cy="324036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Природу 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вместе сбережём</a:t>
            </a:r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600" dirty="0" smtClean="0">
                <a:solidFill>
                  <a:schemeClr val="accent3"/>
                </a:solidFill>
              </a:rPr>
              <a:t>проект в подготовительной группе №6</a:t>
            </a:r>
            <a:endParaRPr lang="ru-RU" sz="3600" dirty="0">
              <a:solidFill>
                <a:schemeClr val="accent3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619268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8139"/>
            <a:ext cx="8229600" cy="1146646"/>
          </a:xfrm>
        </p:spPr>
        <p:txBody>
          <a:bodyPr/>
          <a:lstStyle/>
          <a:p>
            <a:pPr eaLnBrk="1" hangingPunct="1"/>
            <a:r>
              <a:rPr lang="ru-RU" sz="2800" dirty="0" smtClean="0"/>
              <a:t>Поделки из природного материала «Дары осени»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ru-RU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9512" y="1268760"/>
            <a:ext cx="4365304" cy="43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60838" y="2276872"/>
            <a:ext cx="4221289" cy="422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Экскурсия по экологической тропинке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1560" y="2132856"/>
            <a:ext cx="360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32856"/>
            <a:ext cx="360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245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8138"/>
            <a:ext cx="8640960" cy="1252537"/>
          </a:xfrm>
        </p:spPr>
        <p:txBody>
          <a:bodyPr/>
          <a:lstStyle/>
          <a:p>
            <a:r>
              <a:rPr lang="ru-RU" dirty="0" smtClean="0"/>
              <a:t>Альбом «Животные нашего края»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1520" y="1628800"/>
            <a:ext cx="417646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72000" y="2348880"/>
            <a:ext cx="424847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208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И дождю, и снегопаду,</a:t>
            </a:r>
          </a:p>
          <a:p>
            <a:pPr eaLnBrk="1" hangingPunct="1">
              <a:buFontTx/>
              <a:buNone/>
            </a:pPr>
            <a:r>
              <a:rPr lang="ru-RU" smtClean="0"/>
              <a:t>Речке,лесу,</a:t>
            </a:r>
          </a:p>
          <a:p>
            <a:pPr eaLnBrk="1" hangingPunct="1">
              <a:buFontTx/>
              <a:buNone/>
            </a:pPr>
            <a:r>
              <a:rPr lang="ru-RU" smtClean="0"/>
              <a:t>Полю,саду</a:t>
            </a:r>
          </a:p>
          <a:p>
            <a:pPr eaLnBrk="1" hangingPunct="1">
              <a:buFontTx/>
              <a:buNone/>
            </a:pPr>
            <a:r>
              <a:rPr lang="ru-RU" smtClean="0"/>
              <a:t>И высоким,</a:t>
            </a:r>
          </a:p>
          <a:p>
            <a:pPr eaLnBrk="1" hangingPunct="1">
              <a:buFontTx/>
              <a:buNone/>
            </a:pPr>
            <a:r>
              <a:rPr lang="ru-RU" smtClean="0"/>
              <a:t>Синим-синим</a:t>
            </a:r>
          </a:p>
          <a:p>
            <a:pPr eaLnBrk="1" hangingPunct="1">
              <a:buFontTx/>
              <a:buNone/>
            </a:pPr>
            <a:r>
              <a:rPr lang="ru-RU" smtClean="0"/>
              <a:t>Бесконечным</a:t>
            </a:r>
          </a:p>
          <a:p>
            <a:pPr eaLnBrk="1" hangingPunct="1">
              <a:buFontTx/>
              <a:buNone/>
            </a:pPr>
            <a:r>
              <a:rPr lang="ru-RU" smtClean="0"/>
              <a:t>Небесам!</a:t>
            </a:r>
          </a:p>
          <a:p>
            <a:pPr lvl="4" eaLnBrk="1" hangingPunct="1">
              <a:buFontTx/>
              <a:buNone/>
            </a:pPr>
            <a:r>
              <a:rPr lang="ru-RU" smtClean="0"/>
              <a:t>			О.Дриз.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/>
              <a:t>Это-счастье</a:t>
            </a:r>
            <a:br>
              <a:rPr lang="ru-RU" sz="4000"/>
            </a:br>
            <a:r>
              <a:rPr lang="ru-RU" sz="4000"/>
              <a:t>Радоваться чудесам</a:t>
            </a:r>
            <a:r>
              <a:rPr lang="en-US" sz="4000"/>
              <a:t>:</a:t>
            </a:r>
            <a:endParaRPr lang="ru-RU" sz="4000"/>
          </a:p>
        </p:txBody>
      </p:sp>
      <p:pic>
        <p:nvPicPr>
          <p:cNvPr id="4" name="Picture 2" descr="C:\Documents and Settings\Admin\Рабочий стол\Природа и человек\5146784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3" y="2060848"/>
            <a:ext cx="4992555" cy="374441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0" fill="hold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0" fill="hold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allAtOnce"/>
      <p:bldP spid="542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1003300" y="2205038"/>
            <a:ext cx="7408863" cy="717550"/>
          </a:xfrm>
        </p:spPr>
        <p:txBody>
          <a:bodyPr/>
          <a:lstStyle/>
          <a:p>
            <a:pPr eaLnBrk="1" hangingPunct="1"/>
            <a:r>
              <a:rPr lang="ru-RU" smtClean="0"/>
              <a:t>Охранять природу-значит охранять Родину!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252537"/>
          </a:xfrm>
        </p:spPr>
        <p:txBody>
          <a:bodyPr/>
          <a:lstStyle/>
          <a:p>
            <a:pPr eaLnBrk="1" hangingPunct="1"/>
            <a:r>
              <a:rPr lang="ru-RU" smtClean="0"/>
              <a:t>Берегите природу!</a:t>
            </a:r>
          </a:p>
        </p:txBody>
      </p:sp>
      <p:pic>
        <p:nvPicPr>
          <p:cNvPr id="27652" name="Picture 2" descr="C:\Documents and Settings\Admin\Рабочий стол\Природа и человек\0_3517_dbccb137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2852738"/>
            <a:ext cx="4979987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252537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Спасибо за внимание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974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4725144"/>
            <a:ext cx="8128942" cy="1728192"/>
          </a:xfrm>
        </p:spPr>
        <p:txBody>
          <a:bodyPr/>
          <a:lstStyle/>
          <a:p>
            <a:pPr eaLnBrk="1" hangingPunct="1"/>
            <a:r>
              <a:rPr lang="ru-RU" sz="2800" dirty="0"/>
              <a:t>«Природа для нас - кладовая солнца с великими сокровищами. И охранять природу - значит охранять Родину». М. М. Пришвин.</a:t>
            </a:r>
            <a:endParaRPr lang="ru-RU" sz="2800" dirty="0" smtClean="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8139"/>
            <a:ext cx="8229600" cy="1146646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FF0000"/>
                </a:solidFill>
              </a:rPr>
              <a:t>Почему надо охранять природу?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28800"/>
            <a:ext cx="5616624" cy="2715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484784"/>
            <a:ext cx="8640960" cy="504056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dirty="0"/>
              <a:t>Природа является источником первых конкретных знаний и радостных переживаний, часто запоминающихся на всю жизнь. Детская душа раскрывается в общении с природой, пробуждается интерес к окружающему миру, формируется умение делать открытия и удивляться им</a:t>
            </a:r>
            <a:r>
              <a:rPr lang="ru-RU" dirty="0" smtClean="0"/>
              <a:t>.</a:t>
            </a:r>
          </a:p>
          <a:p>
            <a:pPr marL="0" indent="0" eaLnBrk="1" hangingPunct="1">
              <a:buNone/>
            </a:pPr>
            <a:r>
              <a:rPr lang="ru-RU" dirty="0"/>
              <a:t>Детский сад является первым звеном системы непрерывного экологического образования, поэтому не случайно перед педагогами встает задача формирования у дошкольников основ культуры рационального </a:t>
            </a:r>
            <a:r>
              <a:rPr lang="ru-RU" dirty="0" smtClean="0"/>
              <a:t>природопользования.</a:t>
            </a:r>
          </a:p>
          <a:p>
            <a:pPr marL="0" indent="0" eaLnBrk="1" hangingPunct="1">
              <a:buNone/>
            </a:pPr>
            <a:endParaRPr lang="ru-RU" dirty="0" smtClean="0"/>
          </a:p>
          <a:p>
            <a:pPr marL="0" indent="0" eaLnBrk="1" hangingPunct="1">
              <a:buNone/>
            </a:pPr>
            <a:r>
              <a:rPr lang="ru-RU" b="1" dirty="0"/>
              <a:t>Тип проекта: </a:t>
            </a:r>
            <a:r>
              <a:rPr lang="ru-RU" dirty="0"/>
              <a:t>исследовательский, практико-ориентированный.</a:t>
            </a:r>
          </a:p>
          <a:p>
            <a:pPr marL="0" indent="0" eaLnBrk="1" hangingPunct="1">
              <a:buNone/>
            </a:pPr>
            <a:r>
              <a:rPr lang="ru-RU" b="1" dirty="0"/>
              <a:t>Продолжительность:</a:t>
            </a:r>
            <a:r>
              <a:rPr lang="ru-RU" dirty="0"/>
              <a:t> октябрь - ноябрь</a:t>
            </a:r>
          </a:p>
          <a:p>
            <a:pPr marL="0" indent="0" eaLnBrk="1" hangingPunct="1">
              <a:buNone/>
            </a:pPr>
            <a:r>
              <a:rPr lang="ru-RU" b="1" dirty="0"/>
              <a:t>Участники проекта: </a:t>
            </a:r>
            <a:r>
              <a:rPr lang="ru-RU" dirty="0"/>
              <a:t>воспитанники, педагоги, родители.</a:t>
            </a:r>
          </a:p>
          <a:p>
            <a:pPr marL="0" indent="0" eaLnBrk="1" hangingPunct="1">
              <a:buNone/>
            </a:pPr>
            <a:endParaRPr lang="ru-RU" dirty="0" smtClean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Актуальность проекта: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772816"/>
            <a:ext cx="8424936" cy="4896544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/>
              <a:t>Задачи проекта:</a:t>
            </a:r>
          </a:p>
          <a:p>
            <a:pPr marL="0" indent="0">
              <a:buNone/>
            </a:pPr>
            <a:r>
              <a:rPr lang="ru-RU" sz="1800" dirty="0"/>
              <a:t>1. Воспитывать любовь и бережное отношение ко всему живому на Земле, развивать эстетическое восприятие природы.</a:t>
            </a:r>
          </a:p>
          <a:p>
            <a:pPr marL="0" indent="0">
              <a:buNone/>
            </a:pPr>
            <a:r>
              <a:rPr lang="ru-RU" sz="1800" dirty="0"/>
              <a:t>2. Вовлекать детей и родителей в разнообразные виды деятельности в природе и по её охране.</a:t>
            </a:r>
          </a:p>
          <a:p>
            <a:pPr marL="0" indent="0">
              <a:buNone/>
            </a:pPr>
            <a:r>
              <a:rPr lang="ru-RU" sz="1800" dirty="0"/>
              <a:t>3. Формировать навыки экологически грамотного, нравственного поведения в природе.</a:t>
            </a:r>
          </a:p>
          <a:p>
            <a:pPr marL="0" indent="0">
              <a:buNone/>
            </a:pPr>
            <a:r>
              <a:rPr lang="ru-RU" sz="1800" dirty="0"/>
              <a:t>4.Обеспечить непрерывность экологического образования в системе: ДОУ - семья.</a:t>
            </a:r>
          </a:p>
          <a:p>
            <a:pPr marL="0" indent="0">
              <a:buNone/>
            </a:pPr>
            <a:r>
              <a:rPr lang="ru-RU" sz="1800" dirty="0"/>
              <a:t>5. Развивать у детей познавательный интерес к жизни животных в природе, наблюдательность, творческое воображение.</a:t>
            </a:r>
          </a:p>
          <a:p>
            <a:pPr marL="0" indent="0">
              <a:buNone/>
            </a:pPr>
            <a:r>
              <a:rPr lang="ru-RU" sz="1800" dirty="0"/>
              <a:t>6. Воспитывать экологическую культуру, бережное отношение к природе у детей и взрослых.</a:t>
            </a:r>
          </a:p>
          <a:p>
            <a:pPr marL="0" indent="0">
              <a:buNone/>
            </a:pPr>
            <a:r>
              <a:rPr lang="ru-RU" sz="1800" dirty="0"/>
              <a:t>7. Формировать у детей бережное, ответственное, эмоционально-доброжелательное отношение к миру природы, к живым существам, в процессе общения с ними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404664"/>
            <a:ext cx="8856984" cy="1368152"/>
          </a:xfrm>
        </p:spPr>
        <p:txBody>
          <a:bodyPr/>
          <a:lstStyle/>
          <a:p>
            <a:pPr algn="l"/>
            <a:r>
              <a:rPr lang="ru-RU" sz="2400" b="1" dirty="0">
                <a:solidFill>
                  <a:schemeClr val="tx2"/>
                </a:solidFill>
              </a:rPr>
              <a:t>Цель проекта: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dirty="0">
                <a:solidFill>
                  <a:schemeClr val="tx2"/>
                </a:solidFill>
              </a:rPr>
              <a:t>Формирование осознанно-нравственного отношения к природе у детей старшего дошкольного возраста и их родителей</a:t>
            </a:r>
            <a:r>
              <a:rPr lang="ru-RU" sz="2400" dirty="0" smtClean="0">
                <a:solidFill>
                  <a:schemeClr val="tx2"/>
                </a:solidFill>
              </a:rPr>
              <a:t>.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755576" y="1268760"/>
            <a:ext cx="7848872" cy="518457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b="1" dirty="0"/>
              <a:t>1 этап - подготовительный:</a:t>
            </a:r>
          </a:p>
          <a:p>
            <a:pPr marL="0" indent="0" eaLnBrk="1" hangingPunct="1">
              <a:buNone/>
            </a:pPr>
            <a:r>
              <a:rPr lang="ru-RU" dirty="0"/>
              <a:t>цели и </a:t>
            </a:r>
            <a:r>
              <a:rPr lang="ru-RU" dirty="0" smtClean="0"/>
              <a:t>задачи, </a:t>
            </a:r>
            <a:r>
              <a:rPr lang="ru-RU" dirty="0"/>
              <a:t>определение направлений, объектов и методов исследования, предварительная работа с детьми и их родителями, выбор оборудования и материалов, изучение </a:t>
            </a:r>
            <a:r>
              <a:rPr lang="ru-RU" dirty="0" smtClean="0"/>
              <a:t>программного  </a:t>
            </a:r>
            <a:r>
              <a:rPr lang="ru-RU" dirty="0"/>
              <a:t>методического материала по направлению работы.</a:t>
            </a:r>
          </a:p>
          <a:p>
            <a:pPr marL="0" indent="0" eaLnBrk="1" hangingPunct="1">
              <a:buNone/>
            </a:pPr>
            <a:r>
              <a:rPr lang="ru-RU" b="1" dirty="0"/>
              <a:t>2 этап - практический:</a:t>
            </a:r>
          </a:p>
          <a:p>
            <a:pPr marL="0" indent="0" eaLnBrk="1" hangingPunct="1">
              <a:buNone/>
            </a:pPr>
            <a:r>
              <a:rPr lang="ru-RU" dirty="0"/>
              <a:t>собственно исследовательский: поиск ответов на поставленные вопросы разными способами. Экскурсии вокруг д-с, акции, наблюдения на прогулке по развитию экологической грамотности воспитанников, проведение образовательной деятельности в соответствии с перспективным планом работы.</a:t>
            </a:r>
          </a:p>
          <a:p>
            <a:pPr marL="0" indent="0" eaLnBrk="1" hangingPunct="1">
              <a:buNone/>
            </a:pPr>
            <a:endParaRPr lang="ru-RU" dirty="0" smtClean="0"/>
          </a:p>
        </p:txBody>
      </p:sp>
      <p:sp>
        <p:nvSpPr>
          <p:cNvPr id="1229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38138"/>
            <a:ext cx="8229600" cy="858614"/>
          </a:xfrm>
        </p:spPr>
        <p:txBody>
          <a:bodyPr/>
          <a:lstStyle/>
          <a:p>
            <a:pPr eaLnBrk="1" hangingPunct="1"/>
            <a:r>
              <a:rPr lang="ru-RU" dirty="0" smtClean="0"/>
              <a:t>Этапы проекта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1512168"/>
          </a:xfrm>
        </p:spPr>
        <p:txBody>
          <a:bodyPr/>
          <a:lstStyle/>
          <a:p>
            <a:r>
              <a:rPr lang="ru-RU" sz="2400" dirty="0"/>
              <a:t>Чтение художественной литературы, рассматривание иллюстраций, помогают закреплять и уточнять представления детей, полученные в ходе непосредственного восприятия природных объектов.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16832"/>
            <a:ext cx="4537075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139"/>
            <a:ext cx="8229600" cy="930622"/>
          </a:xfrm>
        </p:spPr>
        <p:txBody>
          <a:bodyPr/>
          <a:lstStyle/>
          <a:p>
            <a:r>
              <a:rPr lang="ru-RU" sz="2800" dirty="0" smtClean="0"/>
              <a:t>Экскурсии вокруг детского сада</a:t>
            </a:r>
            <a:endParaRPr lang="ru-RU" sz="2800" dirty="0"/>
          </a:p>
        </p:txBody>
      </p:sp>
      <p:pic>
        <p:nvPicPr>
          <p:cNvPr id="3074" name="Picture 2" descr="F:\Архив собранный 1.12.16 года\Архив фотографий\фото, видео с телефона\старшая гр 6\15695551220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2580903" cy="344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Архив собранный 1.12.16 года\Архив фотографий\фото, видео с телефона\старшая гр 6\15695515337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61940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Архив собранный 1.12.16 года\Архив фотографий\фото, видео с телефона\старшая гр 6\15695551231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068960"/>
            <a:ext cx="2613459" cy="348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Операция «Подарок птицам»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1520" y="1484784"/>
            <a:ext cx="439248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32040" y="2564904"/>
            <a:ext cx="403244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1252537"/>
          </a:xfrm>
        </p:spPr>
        <p:txBody>
          <a:bodyPr/>
          <a:lstStyle/>
          <a:p>
            <a:r>
              <a:rPr lang="ru-RU" sz="3200" dirty="0" smtClean="0"/>
              <a:t>Игры со снегом. Экспериментальная деятельность</a:t>
            </a:r>
            <a:endParaRPr lang="ru-RU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3739257" cy="3739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04048" y="1988840"/>
            <a:ext cx="360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5821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Другая 1">
      <a:dk1>
        <a:srgbClr val="74A50F"/>
      </a:dk1>
      <a:lt1>
        <a:srgbClr val="CFFF43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479</TotalTime>
  <Words>406</Words>
  <Application>Microsoft Office PowerPoint</Application>
  <PresentationFormat>Экран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Природу вместе сбережём проект в подготовительной группе №6</vt:lpstr>
      <vt:lpstr>Почему надо охранять природу?</vt:lpstr>
      <vt:lpstr>Актуальность проекта:</vt:lpstr>
      <vt:lpstr>Цель проекта: Формирование осознанно-нравственного отношения к природе у детей старшего дошкольного возраста и их родителей.</vt:lpstr>
      <vt:lpstr>Этапы проекта</vt:lpstr>
      <vt:lpstr>Чтение художественной литературы, рассматривание иллюстраций, помогают закреплять и уточнять представления детей, полученные в ходе непосредственного восприятия природных объектов.</vt:lpstr>
      <vt:lpstr>Экскурсии вокруг детского сада</vt:lpstr>
      <vt:lpstr>Операция «Подарок птицам»</vt:lpstr>
      <vt:lpstr>Игры со снегом. Экспериментальная деятельность</vt:lpstr>
      <vt:lpstr>Поделки из природного материала «Дары осени»</vt:lpstr>
      <vt:lpstr>Экскурсия по экологической тропинке</vt:lpstr>
      <vt:lpstr>Альбом «Животные нашего края»</vt:lpstr>
      <vt:lpstr>Это-счастье Радоваться чудесам:</vt:lpstr>
      <vt:lpstr>Берегите природу!</vt:lpstr>
      <vt:lpstr>Спасибо за внимание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Природу надо охранять</dc:title>
  <dc:creator>HnD</dc:creator>
  <cp:lastModifiedBy>DNA7 X64</cp:lastModifiedBy>
  <cp:revision>28</cp:revision>
  <dcterms:created xsi:type="dcterms:W3CDTF">2007-05-06T13:19:15Z</dcterms:created>
  <dcterms:modified xsi:type="dcterms:W3CDTF">2020-11-26T11:07:04Z</dcterms:modified>
</cp:coreProperties>
</file>