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63" r:id="rId3"/>
    <p:sldId id="258" r:id="rId4"/>
    <p:sldId id="259" r:id="rId5"/>
    <p:sldId id="262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89" autoAdjust="0"/>
  </p:normalViewPr>
  <p:slideViewPr>
    <p:cSldViewPr>
      <p:cViewPr varScale="1">
        <p:scale>
          <a:sx n="97" d="100"/>
          <a:sy n="97" d="100"/>
        </p:scale>
        <p:origin x="-42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Познавательное развитие детей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4.0419461456206861E-2"/>
                  <c:y val="-3.0096805938715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5316819772528434"/>
                  <c:y val="-0.122071948460901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0568921940313016E-2"/>
                  <c:y val="-2.7034694502516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В</c:v>
                </c:pt>
                <c:pt idx="1">
                  <c:v>С</c:v>
                </c:pt>
                <c:pt idx="2">
                  <c:v>Н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0.25</c:v>
                </c:pt>
                <c:pt idx="1">
                  <c:v>0.43</c:v>
                </c:pt>
                <c:pt idx="2">
                  <c:v>0.32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Речевое развитие детей</c:v>
                </c:pt>
              </c:strCache>
            </c:strRef>
          </c:tx>
          <c:explosion val="8"/>
          <c:dLbls>
            <c:dLbl>
              <c:idx val="0"/>
              <c:layout>
                <c:manualLayout>
                  <c:x val="1.3533464566929134E-2"/>
                  <c:y val="-2.7806243181007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864811169437154E-2"/>
                  <c:y val="5.2164379639068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7513123359580053E-2"/>
                  <c:y val="-0.149260422425110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Лист1!$A$2:$A$4</c:f>
              <c:strCache>
                <c:ptCount val="3"/>
                <c:pt idx="0">
                  <c:v>В</c:v>
                </c:pt>
                <c:pt idx="1">
                  <c:v>С</c:v>
                </c:pt>
                <c:pt idx="2">
                  <c:v>Н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0.17799999999999999</c:v>
                </c:pt>
                <c:pt idx="1">
                  <c:v>0.35699999999999998</c:v>
                </c:pt>
                <c:pt idx="2">
                  <c:v>0.46500000000000002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554389034704E-2"/>
          <c:y val="0.20717297228743856"/>
          <c:w val="0.77336662778263832"/>
          <c:h val="0.7096668067473832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Социально - коммуникативное развитие детей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2.5542857490035969E-2"/>
                  <c:y val="-6.43578094557576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7998930689219404E-2"/>
                  <c:y val="-8.8638835235470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В</c:v>
                </c:pt>
                <c:pt idx="1">
                  <c:v>С</c:v>
                </c:pt>
                <c:pt idx="2">
                  <c:v>Н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0.48</c:v>
                </c:pt>
                <c:pt idx="1">
                  <c:v>0.52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Художественно - эстетическое развитие детей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4.0478881112083212E-2"/>
                  <c:y val="1.124954208630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62236317682512E-2"/>
                  <c:y val="-2.28154809960843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00263682317488E-2"/>
                  <c:y val="-6.00055855528614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В</c:v>
                </c:pt>
                <c:pt idx="1">
                  <c:v>С</c:v>
                </c:pt>
                <c:pt idx="2">
                  <c:v>Н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 formatCode="0.00%">
                  <c:v>0.17799999999999999</c:v>
                </c:pt>
                <c:pt idx="1">
                  <c:v>0.5</c:v>
                </c:pt>
                <c:pt idx="2" formatCode="0.00%">
                  <c:v>0.32200000000000001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4894EDB-F1EE-4843-92EF-6F850F2BC0E4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4894EDB-F1EE-4843-92EF-6F850F2BC0E4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4894EDB-F1EE-4843-92EF-6F850F2BC0E4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9442" y="1268761"/>
            <a:ext cx="7117180" cy="2736303"/>
          </a:xfrm>
        </p:spPr>
        <p:txBody>
          <a:bodyPr/>
          <a:lstStyle/>
          <a:p>
            <a:pPr algn="ctr"/>
            <a:r>
              <a:rPr lang="ru-RU" dirty="0" smtClean="0"/>
              <a:t>Итоговая диагностика детей средней группы №6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9442" y="4509120"/>
            <a:ext cx="7117180" cy="1129680"/>
          </a:xfrm>
        </p:spPr>
        <p:txBody>
          <a:bodyPr/>
          <a:lstStyle/>
          <a:p>
            <a:pPr algn="ctr"/>
            <a:r>
              <a:rPr lang="ru-RU" dirty="0" smtClean="0"/>
              <a:t>2022 – 2023 </a:t>
            </a:r>
            <a:r>
              <a:rPr lang="ru-RU" dirty="0" err="1" smtClean="0"/>
              <a:t>гг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0450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3824358"/>
              </p:ext>
            </p:extLst>
          </p:nvPr>
        </p:nvGraphicFramePr>
        <p:xfrm>
          <a:off x="539552" y="692696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5919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3582750"/>
              </p:ext>
            </p:extLst>
          </p:nvPr>
        </p:nvGraphicFramePr>
        <p:xfrm>
          <a:off x="539552" y="908720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5420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988384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8858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79896"/>
              </p:ext>
            </p:extLst>
          </p:nvPr>
        </p:nvGraphicFramePr>
        <p:xfrm>
          <a:off x="395536" y="692696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7602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6782563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</TotalTime>
  <Words>53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Итоговая диагностика детей средней группы №6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Итоговая диагностика детей средней группы №6</dc:title>
  <dc:creator>User1</dc:creator>
  <cp:lastModifiedBy>Дмитрий</cp:lastModifiedBy>
  <cp:revision>6</cp:revision>
  <dcterms:created xsi:type="dcterms:W3CDTF">2019-05-26T00:51:52Z</dcterms:created>
  <dcterms:modified xsi:type="dcterms:W3CDTF">2025-11-23T12:16:56Z</dcterms:modified>
</cp:coreProperties>
</file>