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2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99792" y="620688"/>
            <a:ext cx="597666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День</a:t>
            </a:r>
            <a:r>
              <a:rPr kumimoji="0" lang="ru-RU" sz="6600" b="1" i="0" u="none" strike="noStrike" kern="1200" normalizeH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 земли</a:t>
            </a:r>
            <a:endParaRPr kumimoji="0" lang="ru-RU" sz="6600" b="1" i="0" u="none" strike="noStrike" kern="120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5373216"/>
            <a:ext cx="4124002" cy="1080120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Составила: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Чукаева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С.П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003824" cy="358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4664"/>
            <a:ext cx="436431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005064"/>
            <a:ext cx="367240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41498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76672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573016"/>
            <a:ext cx="43204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548681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Паспорт проекта: Тип проекта – познавательно-исследовательский. Участники – дети средней  группы, воспитатель, родители. </a:t>
            </a:r>
          </a:p>
          <a:p>
            <a:r>
              <a:rPr lang="ru-RU" dirty="0" smtClean="0"/>
              <a:t>База реализации проекта: ДОУ детский сад № 51. Продолжительность проекта:  долгосрочный.</a:t>
            </a:r>
            <a:endParaRPr lang="ru-RU" dirty="0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3816424" cy="3960440"/>
          </a:xfrm>
          <a:prstGeom prst="rect">
            <a:avLst/>
          </a:prstGeom>
          <a:noFill/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36912"/>
            <a:ext cx="4139007" cy="3989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3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Актуальность</a:t>
            </a:r>
            <a:r>
              <a:rPr lang="ru-RU" dirty="0" smtClean="0"/>
              <a:t>: Планета Земля – наш общий дом, каждый человек, живущий в нём, должен заботливо и бережно относиться к нему, сохраняя все его ценности и богатства.  Дети испытывают потребность в общении с природой. Они учатся любить природу, наблюдать, сопереживать, понимать, что и растения, и животные – живые существа,  а самое главное, чувствуют боль, как человек. Ребенок должен чувствовать ответственность за всю живую природу, которая окружает его. Необходимо научить беречь и любить природу с малых лет.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Цель</a:t>
            </a:r>
            <a:r>
              <a:rPr lang="ru-RU" dirty="0" smtClean="0"/>
              <a:t>: Развитие </a:t>
            </a:r>
            <a:r>
              <a:rPr lang="ru-RU" dirty="0" err="1" smtClean="0"/>
              <a:t>элнментарных</a:t>
            </a:r>
            <a:r>
              <a:rPr lang="ru-RU" dirty="0" smtClean="0"/>
              <a:t> представлений о планете земля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Задачи</a:t>
            </a:r>
            <a:r>
              <a:rPr lang="ru-RU" dirty="0" smtClean="0"/>
              <a:t>:1. Познакомить детей с разнообразием растительного и животного мира, с его значимостью для всего живого на планете. Углубить представления детей о том, что планета Земля – это наш дом.</a:t>
            </a:r>
          </a:p>
          <a:p>
            <a:r>
              <a:rPr lang="ru-RU" dirty="0" smtClean="0"/>
              <a:t>2. Воспитывать у детей желание участвовать в совместной трудовой деятельности наравне со всеми, стремление быть полезным окружающим.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149080"/>
            <a:ext cx="3168352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704856" cy="5834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Деятельность детей:</a:t>
            </a:r>
          </a:p>
          <a:p>
            <a:r>
              <a:rPr lang="ru-RU" dirty="0" smtClean="0"/>
              <a:t>Беседа: «Знакомство детей с глобусом» - Подвести к пониманию уникальности нашей планеты, так как только на Земле есть жизнь, воспитывать стремление беречь нашу Землю.</a:t>
            </a:r>
          </a:p>
          <a:p>
            <a:r>
              <a:rPr lang="ru-RU" dirty="0" smtClean="0"/>
              <a:t> Активизировать словарь детей: глобус, материк, океан, карта, Африка, Австралия,  Антарктида. Дидактическое упражнение «Угадай по описанию»  Подвижная игра «Ручеек» - способствовать обучению в игровой манере ходьбе, внимательности, игре в коллективе. Рассматривание детьми в свободное время альбома «Красная книга»</a:t>
            </a:r>
          </a:p>
          <a:p>
            <a:r>
              <a:rPr lang="ru-RU" dirty="0" smtClean="0"/>
              <a:t> Составление рассказа по картине «Труд людей весной». Беседа «Как мы можем помочь нашей планете?» Проведение игры «Хорошо – плохо». Игры « Угадай чей хвост?» « Какому животному принадлежат следы?» ««Выбрасывайте мусор правильно».</a:t>
            </a:r>
          </a:p>
          <a:p>
            <a:r>
              <a:rPr lang="ru-RU" dirty="0" smtClean="0"/>
              <a:t>Рисование акварелью «Украсим Землю цветами»</a:t>
            </a:r>
          </a:p>
          <a:p>
            <a:r>
              <a:rPr lang="ru-RU" dirty="0" smtClean="0"/>
              <a:t>Сценка « как звери грибы собирали»</a:t>
            </a:r>
          </a:p>
          <a:p>
            <a:r>
              <a:rPr lang="ru-RU" dirty="0" smtClean="0"/>
              <a:t>Развлечение «планета земля»</a:t>
            </a:r>
          </a:p>
          <a:p>
            <a:r>
              <a:rPr lang="ru-RU" dirty="0" smtClean="0"/>
              <a:t> Музыка. Игра «Угадай звуки Земли».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49" name="Picture 1" descr="C:\Users\User\Downloads\b6e62cf4a59f921638f00ad232695b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77072"/>
            <a:ext cx="3183087" cy="24137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6004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4664"/>
            <a:ext cx="343092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84984"/>
            <a:ext cx="3528392" cy="335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140968"/>
            <a:ext cx="338437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9"/>
            <a:ext cx="3772008" cy="30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32657"/>
            <a:ext cx="352491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56992"/>
            <a:ext cx="3956679" cy="320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284984"/>
            <a:ext cx="359783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75252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60648"/>
            <a:ext cx="363589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149080"/>
            <a:ext cx="3240360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1764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4664"/>
            <a:ext cx="39217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573016"/>
            <a:ext cx="384971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424847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4664"/>
            <a:ext cx="363368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325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Windows User</cp:lastModifiedBy>
  <cp:revision>4</cp:revision>
  <dcterms:created xsi:type="dcterms:W3CDTF">2013-08-23T08:38:35Z</dcterms:created>
  <dcterms:modified xsi:type="dcterms:W3CDTF">2025-04-26T12:35:14Z</dcterms:modified>
</cp:coreProperties>
</file>