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8" r:id="rId4"/>
    <p:sldId id="263" r:id="rId5"/>
    <p:sldId id="265" r:id="rId6"/>
    <p:sldId id="271" r:id="rId7"/>
    <p:sldId id="274" r:id="rId8"/>
    <p:sldId id="273" r:id="rId9"/>
    <p:sldId id="267" r:id="rId10"/>
    <p:sldId id="277" r:id="rId11"/>
    <p:sldId id="278" r:id="rId12"/>
    <p:sldId id="280" r:id="rId13"/>
    <p:sldId id="281" r:id="rId14"/>
    <p:sldId id="285" r:id="rId15"/>
    <p:sldId id="282" r:id="rId16"/>
    <p:sldId id="283" r:id="rId17"/>
    <p:sldId id="276" r:id="rId18"/>
    <p:sldId id="28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4" autoAdjust="0"/>
  </p:normalViewPr>
  <p:slideViewPr>
    <p:cSldViewPr>
      <p:cViewPr varScale="1">
        <p:scale>
          <a:sx n="80" d="100"/>
          <a:sy n="80" d="100"/>
        </p:scale>
        <p:origin x="30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3529"/>
            <a:ext cx="7117180" cy="29325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«Развитие творчества детей с использованием нетрадиционных техник рисования»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64488" y="6453336"/>
            <a:ext cx="179512" cy="72008"/>
          </a:xfrm>
          <a:ln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lvl="0" algn="r">
              <a:buClr>
                <a:prstClr val="black">
                  <a:lumMod val="75000"/>
                  <a:lumOff val="25000"/>
                </a:prstClr>
              </a:buClr>
            </a:pP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/>
              <a:t> </a:t>
            </a:r>
          </a:p>
          <a:p>
            <a:pPr algn="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0988"/>
            <a:ext cx="4716016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55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"/>
            <a:ext cx="2448272" cy="980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Отпечатки листьев</a:t>
            </a:r>
            <a:r>
              <a:rPr lang="ru-RU" sz="2000" dirty="0">
                <a:solidFill>
                  <a:srgbClr val="45484D"/>
                </a:solidFill>
                <a:latin typeface="Open_Sans"/>
              </a:rPr>
              <a:t/>
            </a:r>
            <a:br>
              <a:rPr lang="ru-RU" sz="2000" dirty="0">
                <a:solidFill>
                  <a:srgbClr val="45484D"/>
                </a:solidFill>
                <a:latin typeface="Open_Sans"/>
              </a:rPr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/>
        </p:blipFill>
        <p:spPr>
          <a:xfrm>
            <a:off x="5203710" y="116633"/>
            <a:ext cx="3843393" cy="4176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03720"/>
            <a:ext cx="5096206" cy="28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13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16633"/>
            <a:ext cx="2160239" cy="936104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диотипия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51" y="50695"/>
            <a:ext cx="2673180" cy="35642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3277" y="3526042"/>
            <a:ext cx="2707184" cy="3609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962" y="3457495"/>
            <a:ext cx="3103223" cy="34181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53" y="26242"/>
            <a:ext cx="2691520" cy="35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5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67" y="116633"/>
            <a:ext cx="2511025" cy="8640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Монотипия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12245" r="19971" b="24490"/>
          <a:stretch/>
        </p:blipFill>
        <p:spPr bwMode="auto">
          <a:xfrm>
            <a:off x="2823789" y="116633"/>
            <a:ext cx="1728193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79" y="332656"/>
            <a:ext cx="4443958" cy="5925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6358"/>
          <a:stretch/>
        </p:blipFill>
        <p:spPr>
          <a:xfrm>
            <a:off x="188767" y="2492896"/>
            <a:ext cx="311434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9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62958" cy="72007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Мастер-класс от выпускницы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104" y="2060848"/>
            <a:ext cx="3471714" cy="4628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8800"/>
          <a:stretch/>
        </p:blipFill>
        <p:spPr>
          <a:xfrm>
            <a:off x="179512" y="2109723"/>
            <a:ext cx="4824536" cy="45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4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75724"/>
            <a:ext cx="4232400" cy="924475"/>
          </a:xfrm>
        </p:spPr>
        <p:txBody>
          <a:bodyPr/>
          <a:lstStyle/>
          <a:p>
            <a:r>
              <a:rPr lang="ru-RU" dirty="0" smtClean="0"/>
              <a:t>Рисование свечой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636912"/>
            <a:ext cx="4052888" cy="4052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82" y="675724"/>
            <a:ext cx="4487144" cy="44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0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C:\Users\м\Desktop\IMG_20181018_200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77991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\Desktop\IMG_20181018_200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89" y="2124134"/>
            <a:ext cx="3816424" cy="411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6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"/>
            <a:ext cx="3600400" cy="8367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ватными палочками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016" y="2516227"/>
            <a:ext cx="4052888" cy="4052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651" t="3156" r="651" b="25034"/>
          <a:stretch/>
        </p:blipFill>
        <p:spPr>
          <a:xfrm>
            <a:off x="179513" y="1340768"/>
            <a:ext cx="411757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73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6336705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целенаправленного внедрения нетрадиционных техник рисования в процесс обучения и воспитания у детей сформирован интерес к художественной деятельности, развиты художественно — творческие способности к индивидуальному самовыражению, через различные формы  творческой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0" indent="45720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самостоятельностью, активностью, проявлением инициативы в художественной деятельности, яркой индивидуальностью, эмоциональной отзывчивостью на красоту окружающего мира и произведения искусства.</a:t>
            </a:r>
            <a:endParaRPr lang="ru-RU" sz="24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13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908720"/>
            <a:ext cx="7125112" cy="4051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tx1"/>
                </a:solidFill>
              </a:rPr>
              <a:t>Спасибо за внимание !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9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7811027" cy="45365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творческий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дети старшего дошкольного возраста, воспитатели, родители воспитанников.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«Художественно-эстетическое развитие»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Материально-техническое обеспечение проекта: 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альбом, гуашь, штампы, печатки, кисти разной жёсткости, губки, вата, цветная бумага, цветной картон,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ватные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палочки, сухие листья деревьев и др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.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детьми нетрадиционных техник в рисовании актуально и значимо в практическом и теоретическом отношении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многообразии нетрадиционных техник рисования.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064896" cy="39604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выбирать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нетрадиционного рисования и умело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использовать.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сопереживать настроению, переданному в рисунке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мышление  и любознательность., наблюдательность и  воображение, фантазию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художественный  вкус и чувство гармонии.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 коллективизма, товарищества, стремления прийти на помощь друг другу.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при выборе тематики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4"/>
            <a:ext cx="7125113" cy="864097"/>
          </a:xfrm>
        </p:spPr>
        <p:txBody>
          <a:bodyPr/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Принципы реализации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80920" cy="5256584"/>
          </a:xfrm>
        </p:spPr>
        <p:txBody>
          <a:bodyPr>
            <a:normAutofit lnSpcReduction="10000"/>
          </a:bodyPr>
          <a:lstStyle/>
          <a:p>
            <a:pPr marL="457200" algn="just">
              <a:buFont typeface="Arial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простого к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сложному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наглядности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buFont typeface="Arial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индивидуализации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buFont typeface="Arial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с жизнью.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</a:t>
            </a:r>
          </a:p>
          <a:p>
            <a:pPr marL="457200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</a:t>
            </a:r>
          </a:p>
          <a:p>
            <a:pPr marL="457200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</a:t>
            </a:r>
          </a:p>
          <a:p>
            <a:pPr marL="457200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</a:t>
            </a:r>
          </a:p>
          <a:p>
            <a:pPr marL="457200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</a:t>
            </a:r>
          </a:p>
          <a:p>
            <a:pPr marL="457200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</a:t>
            </a:r>
          </a:p>
          <a:p>
            <a:pPr marL="457200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стихов,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загадок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5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080120"/>
          </a:xfr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Ожидаемые результаты реализации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проекта</a:t>
            </a:r>
            <a:r>
              <a:rPr lang="ru-RU" sz="2400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000000"/>
                </a:solidFill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4704"/>
            <a:ext cx="8280920" cy="609329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старшего дошкольного возраста знаний о нетрадиционных способах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дошкольниками простейшими техническими приемами работы с различными изобразительными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самостоятельно применять нетрадиционные техники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уровня и педагогической компетентности педагогов ДОУ по формированию художественно – творческих способностей детей младшего дошкольного возраста посредством использования нетрадиционной техники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61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Нетрадиционные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техники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,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используемые в работе с детьми старшей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группы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807361"/>
            <a:ext cx="4896544" cy="478999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мятой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бумагой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трубочкой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монотипия пейзажная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трафарету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 обычная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Тиснение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Силуэтный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свечой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ватными палочками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Отпечаток листа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тычка</a:t>
            </a: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588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Методы и приемы обучения нетрадиционному рисованию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44522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игровой ситуации.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Показ воспитателя.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Использование движения руки.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Сравнение двух техник.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Проговаривание последовательности работы.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6.Широко используются стихи, загадки, а также игры.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72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</a:rPr>
              <a:t>Формы работы с родителями.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07361"/>
            <a:ext cx="8640960" cy="505063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«Нетрадиционные техники рисования. Художественное творчество с применением нетрадиционных техник рисований»</a:t>
            </a:r>
          </a:p>
          <a:p>
            <a:pPr>
              <a:buFont typeface="+mj-lt"/>
              <a:buAutoNum type="arabicPeriod"/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Беседы.</a:t>
            </a:r>
          </a:p>
          <a:p>
            <a:pPr>
              <a:buFont typeface="+mj-lt"/>
              <a:buAutoNum type="arabicPeriod"/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Наглядная </a:t>
            </a:r>
            <a:r>
              <a:rPr lang="ru-RU" sz="2200" dirty="0">
                <a:solidFill>
                  <a:srgbClr val="000000"/>
                </a:solidFill>
                <a:latin typeface="Times New Roman"/>
              </a:rPr>
              <a:t>информация: буклеты,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памятки.</a:t>
            </a:r>
          </a:p>
          <a:p>
            <a:pPr>
              <a:buFont typeface="+mj-lt"/>
              <a:buAutoNum type="arabicPeriod"/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Привлечение </a:t>
            </a:r>
            <a:r>
              <a:rPr lang="ru-RU" sz="2200" dirty="0">
                <a:solidFill>
                  <a:srgbClr val="000000"/>
                </a:solidFill>
                <a:latin typeface="Times New Roman"/>
              </a:rPr>
              <a:t>родителей к пополнению среды (нетрадиционные материалы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).</a:t>
            </a:r>
          </a:p>
          <a:p>
            <a:pPr>
              <a:buFont typeface="+mj-lt"/>
              <a:buAutoNum type="arabicPeriod"/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Участие </a:t>
            </a:r>
            <a:r>
              <a:rPr lang="ru-RU" sz="2200" dirty="0">
                <a:solidFill>
                  <a:srgbClr val="000000"/>
                </a:solidFill>
                <a:latin typeface="Times New Roman"/>
              </a:rPr>
              <a:t>в конкурсах, выставках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330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работы над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340769"/>
            <a:ext cx="7125112" cy="4518030"/>
          </a:xfrm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Подготовительный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2.Практический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3.Заключительный. 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118794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714</TotalTime>
  <Words>346</Words>
  <Application>Microsoft Office PowerPoint</Application>
  <PresentationFormat>Экран (4:3)</PresentationFormat>
  <Paragraphs>84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Courier New</vt:lpstr>
      <vt:lpstr>Open_Sans</vt:lpstr>
      <vt:lpstr>Times New Roman</vt:lpstr>
      <vt:lpstr>Trebuchet MS</vt:lpstr>
      <vt:lpstr>Verdana</vt:lpstr>
      <vt:lpstr>Wingdings</vt:lpstr>
      <vt:lpstr>Wingdings 2</vt:lpstr>
      <vt:lpstr>Spring</vt:lpstr>
      <vt:lpstr>«Развитие творчества детей с использованием нетрадиционных техник рисования»</vt:lpstr>
      <vt:lpstr>Презентация PowerPoint</vt:lpstr>
      <vt:lpstr>Задачи</vt:lpstr>
      <vt:lpstr>Принципы реализации проекта</vt:lpstr>
      <vt:lpstr>Ожидаемые результаты реализации проекта </vt:lpstr>
      <vt:lpstr>Нетрадиционные техники, используемые в работе с детьми старшей группы</vt:lpstr>
      <vt:lpstr>Методы и приемы обучения нетрадиционному рисованию </vt:lpstr>
      <vt:lpstr>Формы работы с родителями.</vt:lpstr>
      <vt:lpstr>Этапы работы над проектом</vt:lpstr>
      <vt:lpstr>Презентация PowerPoint</vt:lpstr>
      <vt:lpstr>диотипия</vt:lpstr>
      <vt:lpstr>Монотипия </vt:lpstr>
      <vt:lpstr>Мастер-класс от выпускницы</vt:lpstr>
      <vt:lpstr>Рисование свечой</vt:lpstr>
      <vt:lpstr>Ниткография </vt:lpstr>
      <vt:lpstr>Рисование ватными палочками</vt:lpstr>
      <vt:lpstr>Вывод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</dc:creator>
  <cp:lastModifiedBy>Наталья</cp:lastModifiedBy>
  <cp:revision>45</cp:revision>
  <dcterms:created xsi:type="dcterms:W3CDTF">2018-10-17T15:58:09Z</dcterms:created>
  <dcterms:modified xsi:type="dcterms:W3CDTF">2023-09-26T03:50:30Z</dcterms:modified>
</cp:coreProperties>
</file>