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0" r:id="rId5"/>
    <p:sldId id="273" r:id="rId6"/>
    <p:sldId id="270" r:id="rId7"/>
    <p:sldId id="262" r:id="rId8"/>
    <p:sldId id="263" r:id="rId9"/>
    <p:sldId id="266" r:id="rId10"/>
    <p:sldId id="265" r:id="rId11"/>
    <p:sldId id="264" r:id="rId12"/>
    <p:sldId id="268" r:id="rId13"/>
    <p:sldId id="257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_5MZ2wSdG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6172200" cy="18943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МАДОУ детский сад №51</a:t>
            </a:r>
            <a:br>
              <a:rPr lang="ru-RU" sz="2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Проект «УШУ»                                                   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221088"/>
            <a:ext cx="6796240" cy="23042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err="1" smtClean="0"/>
              <a:t>Болдохонова</a:t>
            </a:r>
            <a:r>
              <a:rPr lang="ru-RU" dirty="0" smtClean="0"/>
              <a:t> Полина, 6 л.</a:t>
            </a:r>
          </a:p>
          <a:p>
            <a:pPr algn="r"/>
            <a:r>
              <a:rPr lang="ru-RU" dirty="0" smtClean="0"/>
              <a:t>Руководители:</a:t>
            </a:r>
          </a:p>
          <a:p>
            <a:pPr algn="r"/>
            <a:r>
              <a:rPr lang="ru-RU" dirty="0" smtClean="0"/>
              <a:t>Гончарова А.Н.</a:t>
            </a:r>
          </a:p>
          <a:p>
            <a:pPr algn="r"/>
            <a:r>
              <a:rPr lang="ru-RU" dirty="0" smtClean="0"/>
              <a:t>Жданова Н.В.</a:t>
            </a:r>
          </a:p>
          <a:p>
            <a:pPr algn="ctr"/>
            <a:r>
              <a:rPr lang="ru-RU" dirty="0" smtClean="0"/>
              <a:t>Г. Улан-Удэ</a:t>
            </a:r>
          </a:p>
          <a:p>
            <a:pPr algn="ctr"/>
            <a:r>
              <a:rPr lang="ru-RU" dirty="0" smtClean="0"/>
              <a:t>2025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55528"/>
            <a:ext cx="7467600" cy="5902472"/>
          </a:xfrm>
        </p:spPr>
        <p:txBody>
          <a:bodyPr/>
          <a:lstStyle/>
          <a:p>
            <a:pPr marL="273050" indent="452438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Мои тренеры Анна Владиславовна и Алина Алексеевна. Они учат нас быть смелыми, сильными, уважать людей и животных, любить свою страну. </a:t>
            </a:r>
          </a:p>
          <a:p>
            <a:pPr marL="273050" indent="452438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Они не раз защищали честь нашей страны на международных соревнованиях.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280920" cy="5256022"/>
          </a:xfrm>
        </p:spPr>
        <p:txBody>
          <a:bodyPr/>
          <a:lstStyle/>
          <a:p>
            <a:pPr marL="273050" indent="439738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тренеры Анна Владиславовна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Алина Алексеевна учат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быть смелыми, сильными, уважать людей и животных, любить свою страну. </a:t>
            </a:r>
          </a:p>
          <a:p>
            <a:pPr marL="273050" indent="439738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Владиславовна Леонова из Бурятии выиграла серебряную медаль на международных играх стран БРИКС.                                         </a:t>
            </a:r>
          </a:p>
          <a:p>
            <a:pPr marL="3490913" indent="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Я очень горжусь, своим тренером. И хочу, как тренер защищать честь нашей страны. 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burunen.ru/upload/resize_cache/iblock/45f/780_780_1/mre32r8ufdms33i3ccb834wzhgowg9w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933056"/>
            <a:ext cx="2571768" cy="282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дом\Desktop\УШУ\DL8XH_lMV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260568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5016628"/>
          </a:xfrm>
        </p:spPr>
        <p:txBody>
          <a:bodyPr>
            <a:normAutofit/>
          </a:bodyPr>
          <a:lstStyle/>
          <a:p>
            <a:pPr marL="273050" indent="439738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Ежегодно проходит Турнир по ушу «Память», посвящённый Победе в Великой Отечественной войне. </a:t>
            </a:r>
          </a:p>
          <a:p>
            <a:pPr marL="273050" indent="439738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этом году, я тоже готовлюсь к турниру с моими любимыми тренерами.</a:t>
            </a:r>
          </a:p>
          <a:p>
            <a:pPr marL="273050" indent="439738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меня большая честь участвовать в этом турнире.</a:t>
            </a:r>
          </a:p>
        </p:txBody>
      </p:sp>
      <p:pic>
        <p:nvPicPr>
          <p:cNvPr id="5" name="Picture 2" descr="C:\Users\дом\Desktop\УШУ\ushu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1482"/>
            <a:ext cx="3907659" cy="2003927"/>
          </a:xfrm>
          <a:prstGeom prst="rect">
            <a:avLst/>
          </a:prstGeom>
          <a:noFill/>
        </p:spPr>
      </p:pic>
      <p:pic>
        <p:nvPicPr>
          <p:cNvPr id="4" name="Picture 4" descr="C:\Users\дом\Desktop\УШУ\photo_2024-05-29_12-43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49080"/>
            <a:ext cx="4194744" cy="235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67600" cy="487375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А сейчас я хочу вам показать несколько основных боевых стоек «УШУ».</a:t>
            </a:r>
            <a:endParaRPr lang="ru-RU" dirty="0"/>
          </a:p>
        </p:txBody>
      </p:sp>
      <p:pic>
        <p:nvPicPr>
          <p:cNvPr id="14" name="Picture 2" descr="C:\Users\дом\Desktop\УШУ\kung-fu-basics-stances-yanchenwuguan-c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747911" cy="210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86644" y="314324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ДУЛИБУ</a:t>
            </a:r>
            <a:endParaRPr lang="ru-RU" b="1" dirty="0"/>
          </a:p>
        </p:txBody>
      </p:sp>
      <p:pic>
        <p:nvPicPr>
          <p:cNvPr id="18" name="Picture 5" descr="C:\Users\дом\Desktop\УШУ\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2303467" cy="2286016"/>
          </a:xfrm>
          <a:prstGeom prst="rect">
            <a:avLst/>
          </a:prstGeom>
          <a:noFill/>
        </p:spPr>
      </p:pic>
      <p:pic>
        <p:nvPicPr>
          <p:cNvPr id="5127" name="Picture 7" descr="C:\Users\дом\Desktop\УШУ\kung-fu-basics-stances-yanchenwuguan-com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2524125" cy="2247900"/>
          </a:xfrm>
          <a:prstGeom prst="rect">
            <a:avLst/>
          </a:prstGeom>
          <a:noFill/>
        </p:spPr>
      </p:pic>
      <p:pic>
        <p:nvPicPr>
          <p:cNvPr id="5128" name="Picture 8" descr="C:\Users\дом\Desktop\УШУ\kung-fu-basics-stances-yanchenwuguan-com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6190"/>
            <a:ext cx="3324225" cy="24098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357554" y="578645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ГУНБУ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578645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СЕБУ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indent="439738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 сейчас хочу продемонстрировать комплекс упражнений -</a:t>
            </a:r>
          </a:p>
          <a:p>
            <a:pPr marL="273050" indent="439738">
              <a:buNone/>
            </a:pP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Чаньцуань 18 форм /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Changquan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18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forms 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  <a:latin typeface="+mj-lt"/>
              <a:hlinkClick r:id="rId2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64305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467600" cy="46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2890664" cy="475252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моего проекта: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рассказать о пользе УШУ и показать, чему я научилась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4608512" cy="613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«УШУ»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китайское древнее воинское искусство. </a:t>
            </a:r>
          </a:p>
          <a:p>
            <a:pPr>
              <a:lnSpc>
                <a:spcPct val="150000"/>
              </a:lnSpc>
            </a:pPr>
            <a:r>
              <a:rPr lang="ru-RU" altLang="ja-JP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Иероглиф 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武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у»)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—означает «военный»;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Иероглиф 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术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- означает «искусство».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Западе «УШУ» называют «КУНГ-ФУ».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УШУ: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методы </a:t>
            </a:r>
            <a:r>
              <a:rPr lang="ru-RU" dirty="0" smtClean="0"/>
              <a:t>боя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способы </a:t>
            </a:r>
            <a:r>
              <a:rPr lang="ru-RU" dirty="0" smtClean="0"/>
              <a:t>оздоровления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медитация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дыхательные упражнения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608512" cy="32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4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7467600" cy="4873752"/>
          </a:xfrm>
        </p:spPr>
        <p:txBody>
          <a:bodyPr>
            <a:normAutofit/>
          </a:bodyPr>
          <a:lstStyle/>
          <a:p>
            <a:pPr marL="273050" indent="439738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Тренировки по УШУ:</a:t>
            </a:r>
          </a:p>
          <a:p>
            <a:pPr marL="273050" indent="4397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укрепляют здоровье; </a:t>
            </a:r>
          </a:p>
          <a:p>
            <a:pPr marL="273050" indent="4397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улучшают эмоциональное состояние ребенка;</a:t>
            </a:r>
          </a:p>
          <a:p>
            <a:pPr marL="273050" indent="4397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формируют правильную осанку;</a:t>
            </a:r>
          </a:p>
          <a:p>
            <a:pPr marL="273050" indent="4397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развивают память, внимание;</a:t>
            </a:r>
          </a:p>
          <a:p>
            <a:pPr marL="273050" indent="4397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способствуют гармоничному развитию личности;</a:t>
            </a:r>
          </a:p>
          <a:p>
            <a:pPr marL="273050" indent="4397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воспитывают целеустремленных и трудолюбивых людей, патриотов своей Родины.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УШУ\afea1423-20ba-4f14-bb38-bd597c4664d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95877"/>
            <a:ext cx="3584253" cy="5376379"/>
          </a:xfrm>
          <a:prstGeom prst="rect">
            <a:avLst/>
          </a:prstGeom>
          <a:noFill/>
        </p:spPr>
      </p:pic>
      <p:pic>
        <p:nvPicPr>
          <p:cNvPr id="4" name="Picture 3" descr="C:\Users\дом\Desktop\УШУ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836712"/>
            <a:ext cx="3558599" cy="534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467600" cy="4873752"/>
          </a:xfrm>
        </p:spPr>
        <p:txBody>
          <a:bodyPr/>
          <a:lstStyle/>
          <a:p>
            <a:pPr marL="273050" indent="452438" algn="ctr">
              <a:buNone/>
            </a:pPr>
            <a:r>
              <a:rPr lang="ru-RU" b="1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являюсь воспитанницей спортивной школы №18 «Золотой дракон». В школе мы тренируемся, играем и даже медитируем.</a:t>
            </a:r>
          </a:p>
          <a:p>
            <a:endParaRPr lang="ru-RU" dirty="0"/>
          </a:p>
        </p:txBody>
      </p:sp>
      <p:pic>
        <p:nvPicPr>
          <p:cNvPr id="7" name="Picture 2" descr="C:\Users\дом\Desktop\УШУ\o6laJ4w5j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82" y="1844824"/>
            <a:ext cx="3140424" cy="2200109"/>
          </a:xfrm>
          <a:prstGeom prst="rect">
            <a:avLst/>
          </a:prstGeom>
          <a:noFill/>
        </p:spPr>
      </p:pic>
      <p:pic>
        <p:nvPicPr>
          <p:cNvPr id="8" name="Picture 3" descr="C:\Users\дом\Desktop\УШУ\y013sxUCq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24217"/>
            <a:ext cx="3455814" cy="4607752"/>
          </a:xfrm>
          <a:prstGeom prst="rect">
            <a:avLst/>
          </a:prstGeom>
          <a:noFill/>
        </p:spPr>
      </p:pic>
      <p:pic>
        <p:nvPicPr>
          <p:cNvPr id="9" name="Picture 4" descr="C:\Users\дом\Desktop\УШУ\pz_R2dAvy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82" y="4228093"/>
            <a:ext cx="3152038" cy="236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ом\Desktop\УШУ\dPbEmPY8W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733" y="548680"/>
            <a:ext cx="2596713" cy="461637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37035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281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Century Schoolbook</vt:lpstr>
      <vt:lpstr>ＭＳ Ｐ明朝</vt:lpstr>
      <vt:lpstr>Times New Roman</vt:lpstr>
      <vt:lpstr>Wingdings</vt:lpstr>
      <vt:lpstr>Wingdings 2</vt:lpstr>
      <vt:lpstr>Эркер</vt:lpstr>
      <vt:lpstr>МАДОУ детский сад №51  Проект «УШУ»                                                     </vt:lpstr>
      <vt:lpstr>Презентация PowerPoint</vt:lpstr>
      <vt:lpstr>Цель моего проекта: рассказать о пользе УШУ и показать, чему я научилась </vt:lpstr>
      <vt:lpstr>Презентация PowerPoint</vt:lpstr>
      <vt:lpstr>УШУ: методы боя способы оздоровления медитация дыхательные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УШУ для детей</dc:title>
  <dc:creator>дом</dc:creator>
  <cp:lastModifiedBy>Наталья</cp:lastModifiedBy>
  <cp:revision>28</cp:revision>
  <dcterms:created xsi:type="dcterms:W3CDTF">2025-04-12T05:32:21Z</dcterms:created>
  <dcterms:modified xsi:type="dcterms:W3CDTF">2025-04-23T08:18:10Z</dcterms:modified>
</cp:coreProperties>
</file>