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60" r:id="rId5"/>
    <p:sldId id="273" r:id="rId6"/>
    <p:sldId id="270" r:id="rId7"/>
    <p:sldId id="262" r:id="rId8"/>
    <p:sldId id="263" r:id="rId9"/>
    <p:sldId id="266" r:id="rId10"/>
    <p:sldId id="265" r:id="rId11"/>
    <p:sldId id="264" r:id="rId12"/>
    <p:sldId id="268" r:id="rId13"/>
    <p:sldId id="257" r:id="rId14"/>
    <p:sldId id="267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2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_5MZ2wSdGQ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2"/>
            <a:ext cx="6172200" cy="1894362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2000" dirty="0" smtClean="0"/>
              <a:t>МАДОУ детский сад №51</a:t>
            </a:r>
            <a:br>
              <a:rPr lang="ru-RU" sz="20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Проект «УШУ»                                                    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4221088"/>
            <a:ext cx="6796240" cy="2304256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Выполнила:</a:t>
            </a:r>
          </a:p>
          <a:p>
            <a:pPr algn="r"/>
            <a:r>
              <a:rPr lang="ru-RU" dirty="0" err="1" smtClean="0"/>
              <a:t>Болдохонова</a:t>
            </a:r>
            <a:r>
              <a:rPr lang="ru-RU" dirty="0" smtClean="0"/>
              <a:t> Полина, 6 л.</a:t>
            </a:r>
          </a:p>
          <a:p>
            <a:pPr algn="r"/>
            <a:r>
              <a:rPr lang="ru-RU" dirty="0" smtClean="0"/>
              <a:t>Руководители:</a:t>
            </a:r>
          </a:p>
          <a:p>
            <a:pPr algn="r"/>
            <a:r>
              <a:rPr lang="ru-RU" dirty="0" smtClean="0"/>
              <a:t>Гончарова А.Н.</a:t>
            </a:r>
          </a:p>
          <a:p>
            <a:pPr algn="r"/>
            <a:r>
              <a:rPr lang="ru-RU" dirty="0" smtClean="0"/>
              <a:t>Жданова Н.В.</a:t>
            </a:r>
          </a:p>
          <a:p>
            <a:pPr algn="ctr"/>
            <a:r>
              <a:rPr lang="ru-RU" dirty="0" smtClean="0"/>
              <a:t>Г. Улан-Удэ</a:t>
            </a:r>
          </a:p>
          <a:p>
            <a:pPr algn="ctr"/>
            <a:r>
              <a:rPr lang="ru-RU" dirty="0" smtClean="0"/>
              <a:t>2025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955528"/>
            <a:ext cx="7467600" cy="5902472"/>
          </a:xfrm>
        </p:spPr>
        <p:txBody>
          <a:bodyPr/>
          <a:lstStyle/>
          <a:p>
            <a:pPr marL="273050" indent="452438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Мои тренеры Анна Владиславовна и Алина Алексеевна. Они учат нас быть смелыми, сильными, уважать людей и животных, любить свою страну. </a:t>
            </a:r>
          </a:p>
          <a:p>
            <a:pPr marL="273050" indent="452438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Они не раз защищали честь нашей страны на международных соревнованиях.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280920" cy="5256022"/>
          </a:xfrm>
        </p:spPr>
        <p:txBody>
          <a:bodyPr/>
          <a:lstStyle/>
          <a:p>
            <a:pPr marL="273050" indent="439738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 тренеры Анна Владиславовна 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Алина Алексеевна учат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 быть смелыми, сильными, уважать людей и животных, любить свою страну. </a:t>
            </a:r>
          </a:p>
          <a:p>
            <a:pPr marL="273050" indent="439738" algn="just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Анна Владиславовна Леонова из Бурятии выиграла серебряную медаль на международных играх стран БРИКС.                                         </a:t>
            </a:r>
          </a:p>
          <a:p>
            <a:pPr marL="3490913" indent="0" algn="just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Я очень горжусь, своим тренером. И хочу, как тренер защищать честь нашей страны. 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burunen.ru/upload/resize_cache/iblock/45f/780_780_1/mre32r8ufdms33i3ccb834wzhgowg9w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4008" y="3933056"/>
            <a:ext cx="2571768" cy="282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дом\Desktop\УШУ\DL8XH_lMV4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780928"/>
            <a:ext cx="2605685" cy="3857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571480"/>
            <a:ext cx="7467600" cy="5016628"/>
          </a:xfrm>
        </p:spPr>
        <p:txBody>
          <a:bodyPr>
            <a:normAutofit/>
          </a:bodyPr>
          <a:lstStyle/>
          <a:p>
            <a:pPr marL="273050" indent="439738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Ежегодно проходит Турнир по ушу «Память», посвящённый Победе в Великой Отечественной войне. </a:t>
            </a:r>
          </a:p>
          <a:p>
            <a:pPr marL="273050" indent="439738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этом году, я тоже готовлюсь к турниру с моими любимыми тренерами.</a:t>
            </a:r>
          </a:p>
          <a:p>
            <a:pPr marL="273050" indent="439738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Для меня большая честь участвовать в этом турнире.</a:t>
            </a:r>
          </a:p>
        </p:txBody>
      </p:sp>
      <p:pic>
        <p:nvPicPr>
          <p:cNvPr id="5" name="Picture 2" descr="C:\Users\дом\Desktop\УШУ\ushu_2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641482"/>
            <a:ext cx="3907659" cy="2003927"/>
          </a:xfrm>
          <a:prstGeom prst="rect">
            <a:avLst/>
          </a:prstGeom>
          <a:noFill/>
        </p:spPr>
      </p:pic>
      <p:pic>
        <p:nvPicPr>
          <p:cNvPr id="4" name="Picture 4" descr="C:\Users\дом\Desktop\УШУ\photo_2024-05-29_12-43-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149080"/>
            <a:ext cx="4194744" cy="2359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500034" y="500042"/>
            <a:ext cx="7467600" cy="4873752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dirty="0" smtClean="0"/>
              <a:t>А сейчас я хочу вам показать несколько основных боевых стоек «УШУ».</a:t>
            </a:r>
            <a:endParaRPr lang="ru-RU" dirty="0"/>
          </a:p>
        </p:txBody>
      </p:sp>
      <p:pic>
        <p:nvPicPr>
          <p:cNvPr id="14" name="Picture 2" descr="C:\Users\дом\Desktop\УШУ\kung-fu-basics-stances-yanchenwuguan-com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736"/>
            <a:ext cx="3747911" cy="21082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286644" y="3143248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ДУЛИБУ</a:t>
            </a:r>
            <a:endParaRPr lang="ru-RU" b="1" dirty="0"/>
          </a:p>
        </p:txBody>
      </p:sp>
      <p:pic>
        <p:nvPicPr>
          <p:cNvPr id="18" name="Picture 5" descr="C:\Users\дом\Desktop\УШУ\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357298"/>
            <a:ext cx="2303467" cy="2286016"/>
          </a:xfrm>
          <a:prstGeom prst="rect">
            <a:avLst/>
          </a:prstGeom>
          <a:noFill/>
        </p:spPr>
      </p:pic>
      <p:pic>
        <p:nvPicPr>
          <p:cNvPr id="5127" name="Picture 7" descr="C:\Users\дом\Desktop\УШУ\kung-fu-basics-stances-yanchenwuguan-com-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3857628"/>
            <a:ext cx="2524125" cy="2247900"/>
          </a:xfrm>
          <a:prstGeom prst="rect">
            <a:avLst/>
          </a:prstGeom>
          <a:noFill/>
        </p:spPr>
      </p:pic>
      <p:pic>
        <p:nvPicPr>
          <p:cNvPr id="5128" name="Picture 8" descr="C:\Users\дом\Desktop\УШУ\kung-fu-basics-stances-yanchenwuguan-com-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786190"/>
            <a:ext cx="3324225" cy="2409825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3357554" y="5786454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ГУНБУ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072198" y="5786454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СЕБУ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73050" indent="439738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А сейчас хочу продемонстрировать комплекс упражнений -</a:t>
            </a:r>
          </a:p>
          <a:p>
            <a:pPr marL="273050" indent="439738">
              <a:buNone/>
            </a:pPr>
            <a:r>
              <a:rPr lang="ru-RU" u="sng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Чаньцуань 18 форм /</a:t>
            </a:r>
            <a:r>
              <a:rPr lang="en-US" u="sng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Changquan</a:t>
            </a:r>
            <a:r>
              <a:rPr lang="ru-RU" u="sng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18 </a:t>
            </a:r>
            <a:r>
              <a:rPr lang="en-US" u="sng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forms </a:t>
            </a:r>
            <a:r>
              <a:rPr lang="ru-RU" u="sng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.</a:t>
            </a:r>
            <a:endParaRPr lang="en-US" u="sng" dirty="0" smtClean="0">
              <a:solidFill>
                <a:schemeClr val="accent6">
                  <a:lumMod val="75000"/>
                </a:schemeClr>
              </a:solidFill>
              <a:latin typeface="+mj-lt"/>
              <a:hlinkClick r:id="rId2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643050"/>
            <a:ext cx="7467600" cy="1143000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467600" cy="46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71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2890664" cy="4752528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моего проекта: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рассказать о пользе УШУ и показать, чему я научилась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2656"/>
            <a:ext cx="4608512" cy="6135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293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«УШУ» 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китайское древнее воинское искусство. </a:t>
            </a:r>
          </a:p>
          <a:p>
            <a:pPr>
              <a:lnSpc>
                <a:spcPct val="150000"/>
              </a:lnSpc>
            </a:pPr>
            <a:r>
              <a:rPr lang="ru-RU" altLang="ja-JP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Иероглиф </a:t>
            </a:r>
            <a:r>
              <a:rPr lang="ja-JP" alt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武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wu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(«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у»)  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—означает «военный»;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Иероглиф </a:t>
            </a:r>
            <a:r>
              <a:rPr lang="ja-JP" alt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术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(«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 - означает «искусство».</a:t>
            </a:r>
          </a:p>
          <a:p>
            <a:pPr marL="0" indent="361950">
              <a:lnSpc>
                <a:spcPct val="150000"/>
              </a:lnSpc>
              <a:buNone/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Западе «УШУ» называют «КУНГ-ФУ».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7424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УШУ: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методы </a:t>
            </a:r>
            <a:r>
              <a:rPr lang="ru-RU" dirty="0" smtClean="0"/>
              <a:t>боя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способы </a:t>
            </a:r>
            <a:r>
              <a:rPr lang="ru-RU" dirty="0" smtClean="0"/>
              <a:t>оздоровления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медитация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дыхательные упражнения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40968"/>
            <a:ext cx="4608512" cy="322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42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14348" y="785794"/>
            <a:ext cx="7467600" cy="4873752"/>
          </a:xfrm>
        </p:spPr>
        <p:txBody>
          <a:bodyPr>
            <a:normAutofit/>
          </a:bodyPr>
          <a:lstStyle/>
          <a:p>
            <a:pPr marL="273050" indent="439738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Тренировки по УШУ:</a:t>
            </a:r>
          </a:p>
          <a:p>
            <a:pPr marL="273050" indent="439738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укрепляют здоровье; </a:t>
            </a:r>
          </a:p>
          <a:p>
            <a:pPr marL="273050" indent="439738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улучшают эмоциональное состояние ребенка;</a:t>
            </a:r>
          </a:p>
          <a:p>
            <a:pPr marL="273050" indent="439738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формируют правильную осанку;</a:t>
            </a:r>
          </a:p>
          <a:p>
            <a:pPr marL="273050" indent="439738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развивают память, внимание;</a:t>
            </a:r>
          </a:p>
          <a:p>
            <a:pPr marL="273050" indent="439738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способствуют гармоничному развитию личности;</a:t>
            </a:r>
          </a:p>
          <a:p>
            <a:pPr marL="273050" indent="439738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воспитывают целеустремленных и трудолюбивых людей, патриотов своей Родины.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ом\Desktop\УШУ\afea1423-20ba-4f14-bb38-bd597c4664d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795877"/>
            <a:ext cx="3584253" cy="5376379"/>
          </a:xfrm>
          <a:prstGeom prst="rect">
            <a:avLst/>
          </a:prstGeom>
          <a:noFill/>
        </p:spPr>
      </p:pic>
      <p:pic>
        <p:nvPicPr>
          <p:cNvPr id="4" name="Picture 3" descr="C:\Users\дом\Desktop\УШУ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836712"/>
            <a:ext cx="3558599" cy="5347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500042"/>
            <a:ext cx="7467600" cy="4873752"/>
          </a:xfrm>
        </p:spPr>
        <p:txBody>
          <a:bodyPr/>
          <a:lstStyle/>
          <a:p>
            <a:pPr marL="273050" indent="452438" algn="ctr">
              <a:buNone/>
            </a:pPr>
            <a:r>
              <a:rPr lang="ru-RU" b="1" cap="small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 являюсь воспитанницей спортивной школы №18 «Золотой дракон». В школе мы тренируемся, играем и даже медитируем.</a:t>
            </a:r>
          </a:p>
          <a:p>
            <a:endParaRPr lang="ru-RU" dirty="0"/>
          </a:p>
        </p:txBody>
      </p:sp>
      <p:pic>
        <p:nvPicPr>
          <p:cNvPr id="7" name="Picture 2" descr="C:\Users\дом\Desktop\УШУ\o6laJ4w5j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882" y="1844824"/>
            <a:ext cx="3140424" cy="2200109"/>
          </a:xfrm>
          <a:prstGeom prst="rect">
            <a:avLst/>
          </a:prstGeom>
          <a:noFill/>
        </p:spPr>
      </p:pic>
      <p:pic>
        <p:nvPicPr>
          <p:cNvPr id="8" name="Picture 3" descr="C:\Users\дом\Desktop\УШУ\y013sxUCq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924217"/>
            <a:ext cx="3455814" cy="4607752"/>
          </a:xfrm>
          <a:prstGeom prst="rect">
            <a:avLst/>
          </a:prstGeom>
          <a:noFill/>
        </p:spPr>
      </p:pic>
      <p:pic>
        <p:nvPicPr>
          <p:cNvPr id="9" name="Picture 4" descr="C:\Users\дом\Desktop\УШУ\pz_R2dAvyb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882" y="4228093"/>
            <a:ext cx="3152038" cy="23640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дом\Desktop\УШУ\dPbEmPY8WI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7733" y="548680"/>
            <a:ext cx="2596713" cy="4616379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5370359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246</TotalTime>
  <Words>281</Words>
  <Application>Microsoft Office PowerPoint</Application>
  <PresentationFormat>Экран (4:3)</PresentationFormat>
  <Paragraphs>37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Century Schoolbook</vt:lpstr>
      <vt:lpstr>ＭＳ Ｐ明朝</vt:lpstr>
      <vt:lpstr>Times New Roman</vt:lpstr>
      <vt:lpstr>Wingdings</vt:lpstr>
      <vt:lpstr>Wingdings 2</vt:lpstr>
      <vt:lpstr>Эркер</vt:lpstr>
      <vt:lpstr>МАДОУ детский сад №51  Проект «УШУ»                                                     </vt:lpstr>
      <vt:lpstr>Презентация PowerPoint</vt:lpstr>
      <vt:lpstr>Цель моего проекта: рассказать о пользе УШУ и показать, чему я научилась </vt:lpstr>
      <vt:lpstr>Презентация PowerPoint</vt:lpstr>
      <vt:lpstr>УШУ: методы боя способы оздоровления медитация дыхательные упражнения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Польза УШУ для детей</dc:title>
  <dc:creator>дом</dc:creator>
  <cp:lastModifiedBy>Наталья</cp:lastModifiedBy>
  <cp:revision>28</cp:revision>
  <dcterms:created xsi:type="dcterms:W3CDTF">2025-04-12T05:32:21Z</dcterms:created>
  <dcterms:modified xsi:type="dcterms:W3CDTF">2025-04-23T08:18:10Z</dcterms:modified>
</cp:coreProperties>
</file>