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0" r:id="rId2"/>
    <p:sldId id="257" r:id="rId3"/>
    <p:sldId id="266" r:id="rId4"/>
    <p:sldId id="263" r:id="rId5"/>
    <p:sldId id="262" r:id="rId6"/>
    <p:sldId id="265" r:id="rId7"/>
    <p:sldId id="259" r:id="rId8"/>
    <p:sldId id="261" r:id="rId9"/>
    <p:sldId id="268" r:id="rId10"/>
    <p:sldId id="271" r:id="rId11"/>
    <p:sldId id="272" r:id="rId12"/>
    <p:sldId id="273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6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849EA89-8800-4066-B1C3-A5B8EF6D07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F0E8890-40A3-455F-8DC6-F4081075B1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F15D196-2E35-4CC3-B3E1-2744AB8C17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AD52F14-DEE3-49AD-95BF-8CA921DE23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AB853E6-BC87-473A-B16E-4422AD6459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B98DC44-EEF2-4DA8-B727-19B02B0F1F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36D3935-1730-40A8-AE8E-B48A743E95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E5FA80F-3AEA-4402-A3A9-394CD30A55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34000">
              <a:srgbClr val="99CCFF"/>
            </a:gs>
            <a:gs pos="47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04F5-9E3C-40EE-9624-3E9E3F1C136B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B3AF-E695-47DE-BF31-4B684741C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ДЕТСКОГО САДА ДЛЯ РОДИТЕЛЕЙ</a:t>
            </a:r>
            <a:endParaRPr lang="ru-RU" dirty="0"/>
          </a:p>
        </p:txBody>
      </p:sp>
      <p:pic>
        <p:nvPicPr>
          <p:cNvPr id="19458" name="Picture 2" descr="https://i.pinimg.com/736x/85/50/9b/85509b66cbff37f98d17fa65403873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392488" cy="3406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19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k\Desktop\сайт март\IMG-ac87adacc98f1b351e6efd625c67c47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\Desktop\сайт март\IMG-0dc922607da3d50fed8b2e569077feb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86608" cy="7076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sk\Desktop\сайт март\IMG-a68f1241507b61499d5fd97f8ad91bf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240360" cy="4752527"/>
          </a:xfrm>
          <a:prstGeom prst="rect">
            <a:avLst/>
          </a:prstGeom>
          <a:noFill/>
        </p:spPr>
      </p:pic>
      <p:pic>
        <p:nvPicPr>
          <p:cNvPr id="3077" name="Picture 5" descr="C:\Users\sk\Desktop\сайт март\IMG-69102e0a96bfa7588ee802bf8e86098a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764704"/>
            <a:ext cx="492005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\Desktop\фото для сайта\изображение_viber_2022-07-20_16-36-11-7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6912768" cy="6120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1872208" cy="4320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k\Desktop\сайт март\IMG-eff41b91da9ee702b23aea2013d1268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836712"/>
            <a:ext cx="4618856" cy="5112568"/>
          </a:xfrm>
          <a:prstGeom prst="rect">
            <a:avLst/>
          </a:prstGeom>
          <a:noFill/>
        </p:spPr>
      </p:pic>
      <p:pic>
        <p:nvPicPr>
          <p:cNvPr id="1026" name="Picture 2" descr="C:\Users\sk\Desktop\фото для сайта\-5204388907276417335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6004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k\Desktop\фото для сайта\изображение_viber_2022-07-20_16-36-11-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52928" cy="6238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\Desktop\фото для сайта\-5467424872125807117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285728"/>
            <a:ext cx="442915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1" i="1" u="none" strike="noStrike" cap="none" baseline="0" dirty="0" smtClean="0">
                <a:ln>
                  <a:noFill/>
                </a:ln>
                <a:solidFill>
                  <a:srgbClr val="0000C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318897"/>
            <a:ext cx="8358246" cy="45550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b="0" i="1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kumimoji="0" lang="ru-RU" b="0" i="1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работает 5 дней в неделю с 7.00 до 19.00. </a:t>
            </a:r>
          </a:p>
          <a:p>
            <a: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kumimoji="0" lang="ru-RU" b="0" i="1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Выходными днями являются суббота, воскресенье и </a:t>
            </a:r>
          </a:p>
          <a:p>
            <a: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kumimoji="0" lang="ru-RU" b="0" i="1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праздничные дни.</a:t>
            </a:r>
            <a:endParaRPr kumimoji="0" lang="ru-RU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Помните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своевременный приход и уход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необходимое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реализации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воспитательно-образовательного процесса.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прихода ребёнка в детский сад по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болезни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другой уважительной причине необходимо обязательно сообщить  воспитателю.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Ребёнок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посещающий детский сад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должен иметь справку от врача, при возвращении после длительного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отсутствия, поле отсутствия в летний период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справка о состоянии здоровья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сообщать о дне выхода ребёнка в ДОУ 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отсутствия.</a:t>
            </a:r>
            <a:endParaRPr kumimoji="0" lang="ru-RU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7811" y="1376660"/>
            <a:ext cx="3044400" cy="22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764704"/>
            <a:ext cx="8173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должны с самого начала знать весь  круг лиц (родственников), которым Вы доверяете приводить и забирать ребенка.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 категорически запрещается отдавать детей  лицам в нетрезвом состоянии, лицам не достигшим совершеннолетнего возраста, незнакомым лицам. 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игрушками, принесенными из дома, ребенок должен следить сам, воспитатели за эти игрушки не несут ответственности.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1537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привели ребёнка после начала занятия, пожалуйста, разденьте его и подождите вместе  с ним в приёмной до ближайшего перерыва.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готовы беседовать с вами о вашем ребёнке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утром до 08.00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вечером после 16.30ч. В другое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воспитатель занимается с детьми, и отвлекать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нежелательно.</a:t>
            </a:r>
            <a:endParaRPr kumimoji="0" lang="ru-RU" sz="22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педагогам группы независимо от их возраста необходимо обращаться уважительно, на «ВЫ», по имени и отчеству.</a:t>
            </a:r>
            <a:endParaRPr kumimoji="0" lang="ru-RU" sz="22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Спорные и конфликтные ситуации разрешать в отсутствие детей.</a:t>
            </a:r>
            <a:endParaRPr kumimoji="0" lang="ru-RU" sz="22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не смогли решить какой – либо вопрос с педагогами группы, обратитесь к администрации ДОУ (заведующему).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2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/>
              <a:t>В присутствии ребенка не следует обсуждать педагогов дошкольного учреждения с родственниками или знакомыми</a:t>
            </a:r>
            <a:r>
              <a:rPr lang="ru-RU" sz="2400" b="1" i="1" dirty="0" smtClean="0"/>
              <a:t>.</a:t>
            </a:r>
            <a:endParaRPr kumimoji="0" lang="ru-RU" sz="22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617" y="213269"/>
            <a:ext cx="8142757" cy="5192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вести ребёнка в детский сад, проверьте,  соответствует ли его костюм времени года и температуре  воздуха. Проследите, чтобы одежда ребёнка не была слишком велика и не сковывала его движений.  В правильно подобранной одежде ребёнок свободно  двигается и меньше утомляется. Завязки и застёжки                                                  должны быть расположены так, чтобы ребёнок мог самостоятельно себя обслужить.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должна быть лёгкой, тёплой, точно соответствовать ноге ребёнка, легко сниматься и надеваться.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Нежелательно ношение комбинезонов.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случаев травматизма, родителям необходимо проверить содержимое карманов в одежде ребёнка на наличие опасных предметов.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1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комфортных условий пребывания ребенка в детском саду необходимо: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шкафу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маечки, трусики, запасные колготки, носочки, сменный комплект одежды, если произойдет "авария" за приемом пищи. Дети… – народ самостоятельный. Обязательно проверяйте опрятность вещей, не забывайте забирать в стирку пижаму и спортивную форму, ну, а про ежедневную смену одежды мы даже не упоминаем. Одежда для пребывания в группе.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ношение одной и той же пары джинсов, брюк как на прогулке, так и в помещениях детского сада.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пакета для хранения чистого и использованного белья.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Белье, одежда и прочие вещи могут быть промаркированы.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00034" y="428605"/>
            <a:ext cx="7500990" cy="4739759"/>
          </a:xfrm>
          <a:custGeom>
            <a:avLst/>
            <a:gdLst/>
            <a:ahLst/>
            <a:cxnLst/>
            <a:rect l="l" t="t" r="r" b="b"/>
            <a:pathLst>
              <a:path w="7572428" h="3508653">
                <a:moveTo>
                  <a:pt x="0" y="0"/>
                </a:moveTo>
                <a:lnTo>
                  <a:pt x="7572428" y="0"/>
                </a:lnTo>
                <a:lnTo>
                  <a:pt x="7572428" y="3508653"/>
                </a:lnTo>
                <a:lnTo>
                  <a:pt x="0" y="350865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внешнему виду и одежде детей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свидетельствует об ухоженности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опрятный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вид, застёгнутая на все пуговицы одежда и обувь;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*умытое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*чистые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нос, уши, руки, подстриженные ногти;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*подстриженные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тщательно расчёсанные волосы;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*чистое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нижнее бельё;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*наличие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носовых платков.</a:t>
            </a:r>
          </a:p>
          <a:p>
            <a:r>
              <a:rPr lang="ru-RU" b="1" i="1" u="sng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-171400"/>
            <a:ext cx="34247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545079"/>
            <a:ext cx="4071966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200" b="1" i="1" u="none" strike="noStrike" cap="none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</a:t>
            </a: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22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200" b="0" i="0" u="none" strike="noStrike" cap="none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приносить в ДОУ острые, режущие, стеклянные предметы (ножницы, ножи, булавки, гвозди, проволоку, зеркала, стеклянные флаконы), а также мелкие предметы (бусинки, пуговицы и т.п.), таблетки. Давать ребёнку в детский сад жевательную резинку, леденцы, лимонад.</a:t>
            </a:r>
            <a:endParaRPr kumimoji="0" lang="ru-RU" sz="22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xxlbook.ru/imgh1163792.png"/>
          <p:cNvPicPr/>
          <p:nvPr/>
        </p:nvPicPr>
        <p:blipFill>
          <a:blip r:embed="rId3" cstate="print"/>
          <a:srcRect l="6303" t="23849" r="14915" b="9623"/>
          <a:stretch/>
        </p:blipFill>
        <p:spPr bwMode="auto">
          <a:xfrm>
            <a:off x="6588224" y="547513"/>
            <a:ext cx="2127750" cy="256720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4860032" y="335699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таких предметов опасно не только для Вашего ребенка, но и для других детей, посещающих группу. Поэтому обязательно проверьте карманы Вашего ребенка перед уходом его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взаимно вежливы!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Ваш малыш все впитывает от Вас, и хорошее и плохое. Чаще смотрите на себя со стороны, анализируйте свои поступки: изменяя себя, Вы изменяете своего ребенка!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546</Words>
  <Application>Microsoft Office PowerPoint</Application>
  <PresentationFormat>Экран (4:3)</PresentationFormat>
  <Paragraphs>63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ДЕТСКОГО САДА ДЛЯ РОДИТЕЛЕЙ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Занятия </vt:lpstr>
      <vt:lpstr>Слайд 13</vt:lpstr>
      <vt:lpstr>Занятия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о правилах посещения ДОУ</dc:title>
  <dc:creator>Elena</dc:creator>
  <cp:lastModifiedBy>sk</cp:lastModifiedBy>
  <cp:revision>33</cp:revision>
  <dcterms:created xsi:type="dcterms:W3CDTF">2015-06-17T14:24:44Z</dcterms:created>
  <dcterms:modified xsi:type="dcterms:W3CDTF">2022-07-21T06:09:20Z</dcterms:modified>
</cp:coreProperties>
</file>