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80" r:id="rId2"/>
    <p:sldId id="281" r:id="rId3"/>
    <p:sldId id="284" r:id="rId4"/>
    <p:sldId id="285" r:id="rId5"/>
    <p:sldId id="282" r:id="rId6"/>
    <p:sldId id="307" r:id="rId7"/>
    <p:sldId id="309" r:id="rId8"/>
    <p:sldId id="287" r:id="rId9"/>
    <p:sldId id="310" r:id="rId10"/>
    <p:sldId id="311" r:id="rId11"/>
    <p:sldId id="295" r:id="rId12"/>
    <p:sldId id="315" r:id="rId13"/>
    <p:sldId id="316" r:id="rId14"/>
    <p:sldId id="313" r:id="rId15"/>
    <p:sldId id="314" r:id="rId16"/>
    <p:sldId id="312" r:id="rId17"/>
    <p:sldId id="305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FFE3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123" d="100"/>
          <a:sy n="123" d="100"/>
        </p:scale>
        <p:origin x="-114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8C51D-D1F7-4BA1-ACED-8B4818B15D97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DB13E-8509-4C8F-B68B-31C9EE964402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8C51D-D1F7-4BA1-ACED-8B4818B15D97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DB13E-8509-4C8F-B68B-31C9EE9644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8C51D-D1F7-4BA1-ACED-8B4818B15D97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DB13E-8509-4C8F-B68B-31C9EE9644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8C51D-D1F7-4BA1-ACED-8B4818B15D97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DB13E-8509-4C8F-B68B-31C9EE9644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8C51D-D1F7-4BA1-ACED-8B4818B15D97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DB13E-8509-4C8F-B68B-31C9EE964402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8C51D-D1F7-4BA1-ACED-8B4818B15D97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DB13E-8509-4C8F-B68B-31C9EE9644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8C51D-D1F7-4BA1-ACED-8B4818B15D97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DB13E-8509-4C8F-B68B-31C9EE9644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8C51D-D1F7-4BA1-ACED-8B4818B15D97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DB13E-8509-4C8F-B68B-31C9EE9644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8C51D-D1F7-4BA1-ACED-8B4818B15D97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DB13E-8509-4C8F-B68B-31C9EE9644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8C51D-D1F7-4BA1-ACED-8B4818B15D97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DB13E-8509-4C8F-B68B-31C9EE96440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8C51D-D1F7-4BA1-ACED-8B4818B15D97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58EDB13E-8509-4C8F-B68B-31C9EE964402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A38C51D-D1F7-4BA1-ACED-8B4818B15D97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8EDB13E-8509-4C8F-B68B-31C9EE964402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EA8A021-3BB3-4125-889F-68D125AFD153}"/>
              </a:ext>
            </a:extLst>
          </p:cNvPr>
          <p:cNvSpPr txBox="1"/>
          <p:nvPr/>
        </p:nvSpPr>
        <p:spPr>
          <a:xfrm>
            <a:off x="2673926" y="1332540"/>
            <a:ext cx="7090006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МАДОУ детский сад №51</a:t>
            </a: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Проект в средней группе №6</a:t>
            </a:r>
          </a:p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«Перелетные птицы»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  <a:p>
            <a:pPr algn="ctr"/>
            <a:endParaRPr lang="ru-RU" sz="3200" b="1" dirty="0">
              <a:latin typeface="+mj-lt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8CB8C8C-1CD4-4B27-B3B4-E5DC3883508C}"/>
              </a:ext>
            </a:extLst>
          </p:cNvPr>
          <p:cNvSpPr/>
          <p:nvPr/>
        </p:nvSpPr>
        <p:spPr>
          <a:xfrm>
            <a:off x="1027348" y="4978707"/>
            <a:ext cx="992948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Выполнили:</a:t>
            </a:r>
            <a:endParaRPr lang="ru-RU" dirty="0"/>
          </a:p>
          <a:p>
            <a:pPr algn="r"/>
            <a:r>
              <a:rPr lang="ru-RU" dirty="0" smtClean="0"/>
              <a:t>Гончарова А.Н.</a:t>
            </a:r>
          </a:p>
          <a:p>
            <a:pPr algn="r"/>
            <a:r>
              <a:rPr lang="ru-RU" dirty="0" smtClean="0"/>
              <a:t>Жданова Н.В.</a:t>
            </a:r>
          </a:p>
          <a:p>
            <a:pPr algn="r"/>
            <a:endParaRPr lang="ru-RU" dirty="0"/>
          </a:p>
          <a:p>
            <a:pPr algn="ctr"/>
            <a:r>
              <a:rPr lang="ru-RU" dirty="0" smtClean="0"/>
              <a:t>Г. Улан-Удэ</a:t>
            </a:r>
          </a:p>
          <a:p>
            <a:pPr algn="ctr"/>
            <a:r>
              <a:rPr lang="ru-RU" dirty="0" smtClean="0"/>
              <a:t>2023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4951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685283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Рассматривание иллюстраций</a:t>
            </a:r>
            <a:endParaRPr lang="ru-RU" dirty="0"/>
          </a:p>
        </p:txBody>
      </p:sp>
      <p:pic>
        <p:nvPicPr>
          <p:cNvPr id="307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16759" y="2155369"/>
            <a:ext cx="4389437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5"/>
          <a:stretch/>
        </p:blipFill>
        <p:spPr bwMode="auto">
          <a:xfrm>
            <a:off x="7274207" y="977721"/>
            <a:ext cx="3094160" cy="4978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3736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098" y="472698"/>
            <a:ext cx="10972800" cy="999644"/>
          </a:xfrm>
        </p:spPr>
        <p:txBody>
          <a:bodyPr/>
          <a:lstStyle/>
          <a:p>
            <a:pPr algn="ctr"/>
            <a:r>
              <a:rPr lang="ru-RU" dirty="0" smtClean="0"/>
              <a:t>Лепка «Воробушки»</a:t>
            </a:r>
            <a:endParaRPr lang="ru-RU" dirty="0"/>
          </a:p>
        </p:txBody>
      </p:sp>
      <p:pic>
        <p:nvPicPr>
          <p:cNvPr id="8196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9"/>
          <a:stretch/>
        </p:blipFill>
        <p:spPr bwMode="auto">
          <a:xfrm rot="5400000">
            <a:off x="669931" y="2073276"/>
            <a:ext cx="4351338" cy="3831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/>
          <a:stretch/>
        </p:blipFill>
        <p:spPr bwMode="auto">
          <a:xfrm rot="5400000">
            <a:off x="6645143" y="1348863"/>
            <a:ext cx="2859436" cy="3555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4" r="44741"/>
          <a:stretch/>
        </p:blipFill>
        <p:spPr bwMode="auto">
          <a:xfrm rot="5400000">
            <a:off x="6682084" y="3565661"/>
            <a:ext cx="1782303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2161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Поделка «Птица в гнезде»</a:t>
            </a:r>
            <a:endParaRPr lang="ru-RU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48854" y="2031382"/>
            <a:ext cx="4389437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653" y="2025032"/>
            <a:ext cx="4389438" cy="439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867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098" y="463864"/>
            <a:ext cx="6604861" cy="1143000"/>
          </a:xfrm>
        </p:spPr>
        <p:txBody>
          <a:bodyPr/>
          <a:lstStyle/>
          <a:p>
            <a:pPr algn="ctr"/>
            <a:r>
              <a:rPr lang="ru-RU" dirty="0" smtClean="0"/>
              <a:t>Рисование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98" y="1890793"/>
            <a:ext cx="4130028" cy="2648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8" t="48156" r="7417" b="14823"/>
          <a:stretch/>
        </p:blipFill>
        <p:spPr bwMode="auto">
          <a:xfrm>
            <a:off x="511445" y="4928461"/>
            <a:ext cx="4579750" cy="1627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975" y="4048470"/>
            <a:ext cx="3225988" cy="2422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585" y="3441564"/>
            <a:ext cx="3063256" cy="2300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310" y="750350"/>
            <a:ext cx="3509947" cy="2636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5324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Подкормка птиц в начале весны</a:t>
            </a:r>
            <a:endParaRPr lang="ru-RU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16" y="2291489"/>
            <a:ext cx="5126494" cy="3844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179" y="2952428"/>
            <a:ext cx="4762715" cy="357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742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Раскраски «Птицы»</a:t>
            </a:r>
            <a:endParaRPr lang="ru-RU" dirty="0"/>
          </a:p>
        </p:txBody>
      </p:sp>
      <p:pic>
        <p:nvPicPr>
          <p:cNvPr id="410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75056" y="2193011"/>
            <a:ext cx="4178273" cy="4178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508" y="2215208"/>
            <a:ext cx="4114799" cy="4124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3738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5186766" cy="163615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Праздник «День прилета птиц»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66" y="2898183"/>
            <a:ext cx="5346411" cy="3347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037" y="805912"/>
            <a:ext cx="2816225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128" y="4009864"/>
            <a:ext cx="5078412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887" y="805912"/>
            <a:ext cx="2882819" cy="2882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1490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26508" y="721590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313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6464" y="883405"/>
            <a:ext cx="10948261" cy="5773118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/>
              <a:t>Тип проекта: </a:t>
            </a:r>
            <a:r>
              <a:rPr lang="ru-RU" dirty="0"/>
              <a:t>познавательно </a:t>
            </a:r>
            <a:r>
              <a:rPr lang="ru-RU" dirty="0" smtClean="0"/>
              <a:t>– творческий, экологический</a:t>
            </a:r>
            <a:endParaRPr lang="ru-RU" dirty="0"/>
          </a:p>
          <a:p>
            <a:r>
              <a:rPr lang="ru-RU" b="1" dirty="0"/>
              <a:t>Участники:</a:t>
            </a:r>
            <a:r>
              <a:rPr lang="ru-RU" dirty="0"/>
              <a:t> дети </a:t>
            </a:r>
            <a:r>
              <a:rPr lang="ru-RU" dirty="0" smtClean="0"/>
              <a:t>средней группы</a:t>
            </a:r>
            <a:r>
              <a:rPr lang="ru-RU" dirty="0"/>
              <a:t>, воспитатели, </a:t>
            </a:r>
            <a:r>
              <a:rPr lang="ru-RU" dirty="0" smtClean="0"/>
              <a:t>родители, музыкальный руководитель.</a:t>
            </a:r>
            <a:endParaRPr lang="ru-RU" dirty="0"/>
          </a:p>
          <a:p>
            <a:r>
              <a:rPr lang="ru-RU" b="1" dirty="0"/>
              <a:t>Продолжительность:</a:t>
            </a:r>
            <a:r>
              <a:rPr lang="ru-RU" dirty="0"/>
              <a:t> </a:t>
            </a:r>
            <a:r>
              <a:rPr lang="ru-RU" dirty="0" smtClean="0"/>
              <a:t>краткосрочный </a:t>
            </a:r>
            <a:r>
              <a:rPr lang="ru-RU" dirty="0"/>
              <a:t>(с </a:t>
            </a:r>
            <a:r>
              <a:rPr lang="ru-RU" dirty="0" smtClean="0"/>
              <a:t>марта </a:t>
            </a:r>
            <a:r>
              <a:rPr lang="ru-RU" dirty="0"/>
              <a:t>по </a:t>
            </a:r>
            <a:r>
              <a:rPr lang="ru-RU" dirty="0" smtClean="0"/>
              <a:t>апрель 2023 </a:t>
            </a:r>
            <a:r>
              <a:rPr lang="ru-RU" dirty="0"/>
              <a:t>года</a:t>
            </a:r>
            <a:r>
              <a:rPr lang="ru-RU" dirty="0" smtClean="0"/>
              <a:t>)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b="1" u="sng" dirty="0"/>
              <a:t>Цель проекта: </a:t>
            </a:r>
            <a:r>
              <a:rPr lang="ru-RU" b="1" dirty="0"/>
              <a:t>формирование представлений о птицах, их образе жизни весной</a:t>
            </a:r>
            <a:r>
              <a:rPr lang="ru-RU" b="1" dirty="0" smtClean="0"/>
              <a:t>.</a:t>
            </a:r>
          </a:p>
          <a:p>
            <a:pPr marL="0" indent="0" algn="ctr">
              <a:buNone/>
            </a:pP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Задачи проекта:</a:t>
            </a:r>
            <a:endParaRPr lang="ru-RU" b="1" dirty="0"/>
          </a:p>
          <a:p>
            <a:pPr marL="0" indent="0">
              <a:buNone/>
            </a:pPr>
            <a:r>
              <a:rPr lang="ru-RU" dirty="0"/>
              <a:t>1. Формировать элементарные представления о жизни птиц весной: птицы вьют гнёзда, откладывают яйца, поют песни.</a:t>
            </a:r>
          </a:p>
          <a:p>
            <a:pPr marL="0" indent="0">
              <a:buNone/>
            </a:pPr>
            <a:r>
              <a:rPr lang="ru-RU" dirty="0"/>
              <a:t>2. Развивать познавательный интерес к природе через ознакомление с птицами.</a:t>
            </a:r>
          </a:p>
          <a:p>
            <a:pPr marL="0" indent="0">
              <a:buNone/>
            </a:pPr>
            <a:r>
              <a:rPr lang="ru-RU" dirty="0"/>
              <a:t>3. Учить наблюдать за птицами, прилетающими на участок (ворона, голубь, синица, воробей, др.), выделять их характерные признаки.</a:t>
            </a:r>
          </a:p>
          <a:p>
            <a:pPr marL="0" indent="0">
              <a:buNone/>
            </a:pPr>
            <a:r>
              <a:rPr lang="ru-RU" dirty="0"/>
              <a:t>4. Развивать эстетические чувства детей, художественное восприятие.</a:t>
            </a:r>
          </a:p>
          <a:p>
            <a:pPr marL="0" indent="0">
              <a:buNone/>
            </a:pPr>
            <a:r>
              <a:rPr lang="ru-RU" dirty="0"/>
              <a:t>5. Расширять и активизировать словарь детей на основе обогащения представлений об окружающем мире.</a:t>
            </a:r>
          </a:p>
          <a:p>
            <a:pPr marL="0" indent="0">
              <a:buNone/>
            </a:pPr>
            <a:r>
              <a:rPr lang="ru-RU" dirty="0"/>
              <a:t>6. Воспитывать доброжелательное отношение к птицам, воспитывать чувства сопереживания ко всему живому.</a:t>
            </a:r>
          </a:p>
          <a:p>
            <a:pPr marL="0" indent="0">
              <a:buNone/>
            </a:pPr>
            <a:r>
              <a:rPr lang="ru-RU" dirty="0" smtClean="0"/>
              <a:t>7. </a:t>
            </a:r>
            <a:r>
              <a:rPr lang="ru-RU" dirty="0"/>
              <a:t>Повышать уровень педагогической культуры родителей через привлечение к совместной деятельности с детьми.</a:t>
            </a:r>
          </a:p>
        </p:txBody>
      </p:sp>
    </p:spTree>
    <p:extLst>
      <p:ext uri="{BB962C8B-B14F-4D97-AF65-F5344CB8AC3E}">
        <p14:creationId xmlns:p14="http://schemas.microsoft.com/office/powerpoint/2010/main" val="2958917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9454" y="891153"/>
            <a:ext cx="10515600" cy="560263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/>
              <a:t>Актуальность:  </a:t>
            </a:r>
            <a:r>
              <a:rPr lang="ru-RU" dirty="0"/>
              <a:t>В современных условиях проблема экологического воспитания дошкольников приобретает особую остроту и актуальность. Именно в дошкольном возрасте происходит становление человеческой личности, формирование начала экологической культуры. Поэтому очень важно пробудить в детях интерес к живой природе, любовь и бережное отношение к ней.</a:t>
            </a:r>
          </a:p>
          <a:p>
            <a:pPr marL="0" indent="0">
              <a:buNone/>
            </a:pPr>
            <a:r>
              <a:rPr lang="ru-RU" dirty="0"/>
              <a:t>Задача взрослых – воспитывать интерес у детей к нашим соседям по планете – птицам, желание узнавать новые факты их жизни, заботиться о них. Мы – педагоги,  должны создать условия для общения ребенка с миром природы и для посильной помощи нашим пернатым друзьям, а также повышать низкий уровень экологической культуры дошколят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/>
              <a:t>Предполагаемый результат: </a:t>
            </a:r>
          </a:p>
          <a:p>
            <a:pPr marL="0" indent="0">
              <a:buNone/>
            </a:pPr>
            <a:r>
              <a:rPr lang="ru-RU" dirty="0"/>
              <a:t>- усвоение знаний детьми о птицах (среда обитания, внешний вид, питание, размножение)</a:t>
            </a:r>
          </a:p>
          <a:p>
            <a:pPr marL="0" indent="0">
              <a:buNone/>
            </a:pPr>
            <a:r>
              <a:rPr lang="ru-RU" dirty="0"/>
              <a:t>- установление причинно-следственных связей между образом жизни и средой обитания.</a:t>
            </a:r>
          </a:p>
          <a:p>
            <a:pPr marL="0" indent="0">
              <a:buNone/>
            </a:pPr>
            <a:r>
              <a:rPr lang="ru-RU" dirty="0"/>
              <a:t>-  развитие интереса детей к наблюдению за птицами (любознательность, познавательная активность).</a:t>
            </a:r>
          </a:p>
          <a:p>
            <a:pPr marL="0" indent="0">
              <a:buNone/>
            </a:pPr>
            <a:r>
              <a:rPr lang="ru-RU" dirty="0"/>
              <a:t>- повышение уровня экологической воспитанности детей и родителей.</a:t>
            </a:r>
          </a:p>
        </p:txBody>
      </p:sp>
    </p:spTree>
    <p:extLst>
      <p:ext uri="{BB962C8B-B14F-4D97-AF65-F5344CB8AC3E}">
        <p14:creationId xmlns:p14="http://schemas.microsoft.com/office/powerpoint/2010/main" val="2657772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6464" y="1022888"/>
            <a:ext cx="10515600" cy="530816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/>
              <a:t>Этапы проекта</a:t>
            </a:r>
            <a:r>
              <a:rPr lang="ru-RU" b="1" dirty="0" smtClean="0"/>
              <a:t>:</a:t>
            </a:r>
          </a:p>
          <a:p>
            <a:pPr marL="0" indent="0" algn="ctr">
              <a:buNone/>
            </a:pPr>
            <a:endParaRPr lang="ru-RU" b="1" dirty="0"/>
          </a:p>
          <a:p>
            <a:pPr marL="0" indent="0">
              <a:buNone/>
            </a:pPr>
            <a:r>
              <a:rPr lang="ru-RU" u="sng" dirty="0" smtClean="0"/>
              <a:t>Подготовительный </a:t>
            </a:r>
            <a:r>
              <a:rPr lang="ru-RU" u="sng" dirty="0"/>
              <a:t>этап.</a:t>
            </a:r>
          </a:p>
          <a:p>
            <a:pPr marL="0" indent="0">
              <a:buNone/>
            </a:pPr>
            <a:r>
              <a:rPr lang="ru-RU" dirty="0"/>
              <a:t>1.Обсуждение темы проекта с детьми, постановка целей и задач проекта.</a:t>
            </a:r>
          </a:p>
          <a:p>
            <a:pPr marL="0" indent="0">
              <a:buNone/>
            </a:pPr>
            <a:r>
              <a:rPr lang="ru-RU" dirty="0"/>
              <a:t>2.Поиск и сбор информации по данной теме; выявление у детей интересующих вопросов по теме проекта.</a:t>
            </a:r>
          </a:p>
          <a:p>
            <a:pPr marL="0" indent="0">
              <a:buNone/>
            </a:pPr>
            <a:r>
              <a:rPr lang="ru-RU" dirty="0"/>
              <a:t>3. Разработка и накопление методических материалов.   </a:t>
            </a:r>
          </a:p>
          <a:p>
            <a:pPr marL="0" indent="0">
              <a:buNone/>
            </a:pPr>
            <a:r>
              <a:rPr lang="ru-RU" dirty="0"/>
              <a:t>4.Подборка художественной литературы, демонстрационного материала по теме проекта, дидактических игр, изготовление наглядного материала</a:t>
            </a:r>
            <a:r>
              <a:rPr lang="ru-RU" dirty="0" smtClean="0"/>
              <a:t>.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5. Привлечь </a:t>
            </a:r>
            <a:r>
              <a:rPr lang="ru-RU" dirty="0"/>
              <a:t>родителей к оснащению предметно-пространственной среды в группе по данной теме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6. Оформление группы по теме проекта.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u="sng" dirty="0"/>
              <a:t>Основной этап: </a:t>
            </a:r>
            <a:r>
              <a:rPr lang="ru-RU" dirty="0"/>
              <a:t>реализация проекта.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9352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0450" y="511444"/>
            <a:ext cx="10515600" cy="602972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II. </a:t>
            </a:r>
            <a:r>
              <a:rPr lang="ru-RU" dirty="0" smtClean="0"/>
              <a:t>Основной</a:t>
            </a:r>
          </a:p>
          <a:p>
            <a:pPr algn="ctr"/>
            <a:r>
              <a:rPr lang="ru-RU" u="sng" dirty="0"/>
              <a:t>Познавательное </a:t>
            </a:r>
            <a:r>
              <a:rPr lang="ru-RU" u="sng" dirty="0" smtClean="0"/>
              <a:t>развитие:</a:t>
            </a:r>
          </a:p>
          <a:p>
            <a:r>
              <a:rPr lang="ru-RU" dirty="0"/>
              <a:t>1</a:t>
            </a:r>
            <a:r>
              <a:rPr lang="ru-RU" dirty="0" smtClean="0"/>
              <a:t>. Беседы </a:t>
            </a:r>
            <a:r>
              <a:rPr lang="ru-RU" dirty="0"/>
              <a:t>«Какие они птицы</a:t>
            </a:r>
            <a:r>
              <a:rPr lang="ru-RU" dirty="0" smtClean="0"/>
              <a:t>?», «</a:t>
            </a:r>
            <a:r>
              <a:rPr lang="ru-RU" dirty="0"/>
              <a:t>Кто весной к нам прилетел?»</a:t>
            </a:r>
            <a:endParaRPr lang="ru-RU" dirty="0" smtClean="0"/>
          </a:p>
          <a:p>
            <a:r>
              <a:rPr lang="ru-RU" dirty="0" smtClean="0"/>
              <a:t>2</a:t>
            </a:r>
            <a:r>
              <a:rPr lang="ru-RU" dirty="0"/>
              <a:t>. Слушание «Голоса птиц». </a:t>
            </a:r>
            <a:endParaRPr lang="ru-RU" dirty="0" smtClean="0"/>
          </a:p>
          <a:p>
            <a:r>
              <a:rPr lang="ru-RU" dirty="0" smtClean="0"/>
              <a:t>3</a:t>
            </a:r>
            <a:r>
              <a:rPr lang="ru-RU" dirty="0"/>
              <a:t>. </a:t>
            </a:r>
            <a:r>
              <a:rPr lang="ru-RU" dirty="0" smtClean="0"/>
              <a:t>Рассматривание </a:t>
            </a:r>
            <a:r>
              <a:rPr lang="ru-RU" dirty="0"/>
              <a:t>картин, плакатов по теме «Птицы</a:t>
            </a:r>
            <a:r>
              <a:rPr lang="ru-RU" dirty="0" smtClean="0"/>
              <a:t>», иллюстраций </a:t>
            </a:r>
            <a:r>
              <a:rPr lang="ru-RU" dirty="0"/>
              <a:t>перелетных птиц. </a:t>
            </a:r>
            <a:endParaRPr lang="ru-RU" dirty="0" smtClean="0"/>
          </a:p>
          <a:p>
            <a:r>
              <a:rPr lang="ru-RU" dirty="0"/>
              <a:t>4. </a:t>
            </a:r>
            <a:r>
              <a:rPr lang="ru-RU" dirty="0" smtClean="0"/>
              <a:t>Д/игры </a:t>
            </a:r>
            <a:r>
              <a:rPr lang="ru-RU" dirty="0"/>
              <a:t>«Птицы и их детеныши</a:t>
            </a:r>
            <a:r>
              <a:rPr lang="ru-RU" dirty="0" smtClean="0"/>
              <a:t>», </a:t>
            </a:r>
            <a:r>
              <a:rPr lang="ru-RU" dirty="0"/>
              <a:t>«Четвертый лишний», </a:t>
            </a:r>
            <a:r>
              <a:rPr lang="ru-RU" dirty="0" smtClean="0"/>
              <a:t>«Назови </a:t>
            </a:r>
            <a:r>
              <a:rPr lang="ru-RU" dirty="0"/>
              <a:t>одним словом</a:t>
            </a:r>
            <a:r>
              <a:rPr lang="ru-RU" dirty="0" smtClean="0"/>
              <a:t>», «Назови </a:t>
            </a:r>
            <a:r>
              <a:rPr lang="ru-RU" dirty="0"/>
              <a:t>ласково». </a:t>
            </a:r>
            <a:endParaRPr lang="ru-RU" dirty="0" smtClean="0"/>
          </a:p>
          <a:p>
            <a:pPr algn="ctr"/>
            <a:r>
              <a:rPr lang="ru-RU" u="sng" dirty="0"/>
              <a:t>Физическое  развитие:</a:t>
            </a:r>
          </a:p>
          <a:p>
            <a:r>
              <a:rPr lang="ru-RU" dirty="0"/>
              <a:t>П/И </a:t>
            </a:r>
            <a:r>
              <a:rPr lang="ru-RU" dirty="0" smtClean="0"/>
              <a:t>«Скворушки и кот», </a:t>
            </a:r>
            <a:r>
              <a:rPr lang="ru-RU" dirty="0"/>
              <a:t>«Воробушки и </a:t>
            </a:r>
            <a:r>
              <a:rPr lang="ru-RU" dirty="0" smtClean="0"/>
              <a:t>автомобиль», «Совушка». </a:t>
            </a:r>
            <a:endParaRPr lang="ru-RU" dirty="0"/>
          </a:p>
          <a:p>
            <a:r>
              <a:rPr lang="ru-RU" dirty="0"/>
              <a:t>Пальчиковая гимнастика </a:t>
            </a:r>
            <a:r>
              <a:rPr lang="ru-RU" dirty="0" smtClean="0"/>
              <a:t>«Перелетные птицы», «Ласточка». </a:t>
            </a:r>
          </a:p>
          <a:p>
            <a:r>
              <a:rPr lang="ru-RU" dirty="0" smtClean="0"/>
              <a:t>Дыхательная гимнастика.</a:t>
            </a:r>
          </a:p>
          <a:p>
            <a:r>
              <a:rPr lang="ru-RU" dirty="0" smtClean="0"/>
              <a:t>Физминутки «Птица», «Лебеди».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996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666427"/>
            <a:ext cx="10972800" cy="5658173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u="sng" dirty="0"/>
              <a:t>Художественно-эстетическое </a:t>
            </a:r>
            <a:r>
              <a:rPr lang="ru-RU" u="sng" dirty="0" smtClean="0"/>
              <a:t>развитие:</a:t>
            </a:r>
          </a:p>
          <a:p>
            <a:r>
              <a:rPr lang="ru-RU" dirty="0"/>
              <a:t>Лепка </a:t>
            </a:r>
            <a:r>
              <a:rPr lang="ru-RU" dirty="0" smtClean="0"/>
              <a:t>«Воробушки». </a:t>
            </a:r>
          </a:p>
          <a:p>
            <a:r>
              <a:rPr lang="ru-RU" dirty="0" smtClean="0"/>
              <a:t>Аппликация «Птица в гнезде». </a:t>
            </a:r>
          </a:p>
          <a:p>
            <a:r>
              <a:rPr lang="ru-RU" dirty="0" smtClean="0"/>
              <a:t>Раскрашивание </a:t>
            </a:r>
            <a:r>
              <a:rPr lang="ru-RU" dirty="0"/>
              <a:t>«Силуэты птиц». </a:t>
            </a:r>
          </a:p>
          <a:p>
            <a:r>
              <a:rPr lang="ru-RU" dirty="0" smtClean="0"/>
              <a:t>Рисование «</a:t>
            </a:r>
            <a:r>
              <a:rPr lang="ru-RU" dirty="0"/>
              <a:t>Птицы». </a:t>
            </a:r>
            <a:endParaRPr lang="ru-RU" dirty="0" smtClean="0"/>
          </a:p>
          <a:p>
            <a:r>
              <a:rPr lang="ru-RU" dirty="0" smtClean="0"/>
              <a:t>Разучивание песен: «Скворушка», «Птичка», «Солнышко в окошко».</a:t>
            </a:r>
            <a:endParaRPr lang="ru-RU" dirty="0"/>
          </a:p>
          <a:p>
            <a:pPr algn="ctr"/>
            <a:r>
              <a:rPr lang="ru-RU" u="sng" dirty="0"/>
              <a:t>Социально-коммуникативное развитие:</a:t>
            </a:r>
          </a:p>
          <a:p>
            <a:r>
              <a:rPr lang="ru-RU" dirty="0"/>
              <a:t>Сюжетно-ролевая игра «Воробьиха». </a:t>
            </a:r>
          </a:p>
          <a:p>
            <a:r>
              <a:rPr lang="ru-RU" dirty="0"/>
              <a:t>Наблюдение на прогулке  «Какие птицы прилетают на наш участок?»</a:t>
            </a:r>
          </a:p>
          <a:p>
            <a:pPr algn="ctr"/>
            <a:r>
              <a:rPr lang="ru-RU" u="sng" dirty="0"/>
              <a:t>Речевое развитие:</a:t>
            </a:r>
          </a:p>
          <a:p>
            <a:r>
              <a:rPr lang="ru-RU" dirty="0"/>
              <a:t>Чтение: С</a:t>
            </a:r>
            <a:r>
              <a:rPr lang="ru-RU" dirty="0" smtClean="0"/>
              <a:t>. Я. Маршак </a:t>
            </a:r>
            <a:r>
              <a:rPr lang="ru-RU" dirty="0"/>
              <a:t>«Где обедал воробей</a:t>
            </a:r>
            <a:r>
              <a:rPr lang="ru-RU" dirty="0" smtClean="0"/>
              <a:t>?», С. Аксаков «Лебедь», И. С. Соколов-Микитов «Жаворонок».</a:t>
            </a:r>
            <a:endParaRPr lang="ru-RU" dirty="0"/>
          </a:p>
          <a:p>
            <a:r>
              <a:rPr lang="ru-RU" dirty="0" smtClean="0"/>
              <a:t>Заучивание </a:t>
            </a:r>
            <a:r>
              <a:rPr lang="ru-RU" dirty="0"/>
              <a:t>стихотворения  А. </a:t>
            </a:r>
            <a:r>
              <a:rPr lang="ru-RU" dirty="0" err="1"/>
              <a:t>Барто</a:t>
            </a:r>
            <a:r>
              <a:rPr lang="ru-RU" dirty="0"/>
              <a:t> «Птичка». </a:t>
            </a:r>
          </a:p>
          <a:p>
            <a:r>
              <a:rPr lang="ru-RU" dirty="0"/>
              <a:t>Загадывание загадок о птицах. </a:t>
            </a:r>
          </a:p>
        </p:txBody>
      </p:sp>
    </p:spTree>
    <p:extLst>
      <p:ext uri="{BB962C8B-B14F-4D97-AF65-F5344CB8AC3E}">
        <p14:creationId xmlns:p14="http://schemas.microsoft.com/office/powerpoint/2010/main" val="85100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821410"/>
            <a:ext cx="10972800" cy="5503190"/>
          </a:xfrm>
        </p:spPr>
        <p:txBody>
          <a:bodyPr>
            <a:normAutofit/>
          </a:bodyPr>
          <a:lstStyle/>
          <a:p>
            <a:r>
              <a:rPr lang="ru-RU" dirty="0"/>
              <a:t>Взаимодействие с родителями.</a:t>
            </a:r>
          </a:p>
          <a:p>
            <a:r>
              <a:rPr lang="ru-RU" dirty="0"/>
              <a:t>1. Рекомендации родителям по прочтению художественной литературы по теме проекта (сказка «Петушок и бобовое зёрнышко», К</a:t>
            </a:r>
            <a:r>
              <a:rPr lang="ru-RU" dirty="0" smtClean="0"/>
              <a:t>. Чуковский </a:t>
            </a:r>
            <a:r>
              <a:rPr lang="ru-RU" dirty="0"/>
              <a:t>«Цыплёнок»,  С. Маршак: «Дети в клетке» («Совята», «Лебедёнок»), Л.Н. Толстой «Рассказы для детей»: «У Вари был чиж…», Даниил Хармс: «Добрая утка», Е. Чарушин «Курочка</a:t>
            </a:r>
            <a:r>
              <a:rPr lang="ru-RU" dirty="0" smtClean="0"/>
              <a:t>»).</a:t>
            </a:r>
            <a:endParaRPr lang="ru-RU" dirty="0"/>
          </a:p>
          <a:p>
            <a:r>
              <a:rPr lang="ru-RU" dirty="0"/>
              <a:t>2. Консультация для родителей «Перелетные птицы нашего края».</a:t>
            </a:r>
          </a:p>
          <a:p>
            <a:r>
              <a:rPr lang="ru-RU" dirty="0"/>
              <a:t>3. Изготовление родителями </a:t>
            </a:r>
            <a:r>
              <a:rPr lang="ru-RU" dirty="0" smtClean="0"/>
              <a:t>кормушек и скворечников.</a:t>
            </a:r>
            <a:endParaRPr lang="ru-RU" dirty="0"/>
          </a:p>
          <a:p>
            <a:r>
              <a:rPr lang="ru-RU" dirty="0"/>
              <a:t>4. </a:t>
            </a:r>
            <a:r>
              <a:rPr lang="ru-RU" dirty="0" smtClean="0"/>
              <a:t>Подготовка костюмов к празднику.</a:t>
            </a:r>
            <a:endParaRPr lang="ru-RU" dirty="0"/>
          </a:p>
          <a:p>
            <a:pPr algn="ctr"/>
            <a:r>
              <a:rPr lang="ru-RU" u="sng" dirty="0"/>
              <a:t>Заключительный этап:</a:t>
            </a:r>
          </a:p>
          <a:p>
            <a:r>
              <a:rPr lang="ru-RU" dirty="0" smtClean="0"/>
              <a:t>Праздник «День прилета птиц».</a:t>
            </a:r>
            <a:endParaRPr lang="ru-RU" dirty="0"/>
          </a:p>
          <a:p>
            <a:r>
              <a:rPr lang="ru-RU" dirty="0" smtClean="0"/>
              <a:t>Выставка </a:t>
            </a:r>
            <a:r>
              <a:rPr lang="ru-RU" dirty="0"/>
              <a:t>творческих работ детей.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55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Полученный результат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Большинство </a:t>
            </a:r>
            <a:r>
              <a:rPr lang="ru-RU" dirty="0"/>
              <a:t>детей группы стали различать птиц по внешнему виду, имеют представления об общих и индивидуальных особенностях птиц (ворона, голубь, синица, воробей, </a:t>
            </a:r>
            <a:r>
              <a:rPr lang="ru-RU" dirty="0" smtClean="0"/>
              <a:t>скворец, дятел, аист, кукушка, сорока).</a:t>
            </a:r>
            <a:endParaRPr lang="ru-RU" dirty="0"/>
          </a:p>
          <a:p>
            <a:r>
              <a:rPr lang="ru-RU" dirty="0" smtClean="0"/>
              <a:t>В </a:t>
            </a:r>
            <a:r>
              <a:rPr lang="ru-RU" dirty="0"/>
              <a:t>ходе наблюдений, серии занятий и игр у детей сформированы элементарные представления о жизни птиц весной: птицы вьют гнёзда, откладывают яйца, поют песни.</a:t>
            </a:r>
          </a:p>
          <a:p>
            <a:r>
              <a:rPr lang="ru-RU" dirty="0" smtClean="0"/>
              <a:t>Обогатился </a:t>
            </a:r>
            <a:r>
              <a:rPr lang="ru-RU" dirty="0"/>
              <a:t>словарь детей: дети чаще в своей активной речи использовать такие слова и фразы, как «Весной птицы летают, поют, клюют, греются на солнце, купаются в лужах, строят гнёзда, выводят птенцов».</a:t>
            </a:r>
          </a:p>
          <a:p>
            <a:r>
              <a:rPr lang="ru-RU" dirty="0" smtClean="0"/>
              <a:t>Дети </a:t>
            </a:r>
            <a:r>
              <a:rPr lang="ru-RU" dirty="0"/>
              <a:t>стали более бережно относиться к птицам (не гонять голубей, воробушек, возникло желание слушать пение птиц и беречь их).</a:t>
            </a:r>
          </a:p>
          <a:p>
            <a:r>
              <a:rPr lang="ru-RU" dirty="0" smtClean="0"/>
              <a:t>Дети познакомились </a:t>
            </a:r>
            <a:r>
              <a:rPr lang="ru-RU" dirty="0"/>
              <a:t>с художественными и музыкальными произведениями известных писателей, поэтов и композиторов о птицах.</a:t>
            </a:r>
          </a:p>
          <a:p>
            <a:r>
              <a:rPr lang="ru-RU" dirty="0" smtClean="0"/>
              <a:t>Дети </a:t>
            </a:r>
            <a:r>
              <a:rPr lang="ru-RU" dirty="0"/>
              <a:t>с желанием отражали полученные впечатления во всех продуктивных видах деятельности.</a:t>
            </a:r>
          </a:p>
          <a:p>
            <a:r>
              <a:rPr lang="ru-RU" dirty="0" smtClean="0"/>
              <a:t>Проект </a:t>
            </a:r>
            <a:r>
              <a:rPr lang="ru-RU" dirty="0"/>
              <a:t>способствовал сближению воспитателей и родителей.</a:t>
            </a:r>
          </a:p>
        </p:txBody>
      </p:sp>
    </p:spTree>
    <p:extLst>
      <p:ext uri="{BB962C8B-B14F-4D97-AF65-F5344CB8AC3E}">
        <p14:creationId xmlns:p14="http://schemas.microsoft.com/office/powerpoint/2010/main" val="106832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7"/>
            <a:ext cx="5550976" cy="1938373"/>
          </a:xfrm>
        </p:spPr>
        <p:txBody>
          <a:bodyPr/>
          <a:lstStyle/>
          <a:p>
            <a:pPr algn="ctr"/>
            <a:r>
              <a:rPr lang="ru-RU" dirty="0" smtClean="0"/>
              <a:t>Оформление группы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7696" y="3508918"/>
            <a:ext cx="2970023" cy="2970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596" y="3508917"/>
            <a:ext cx="3073160" cy="3077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344" y="3508918"/>
            <a:ext cx="2925924" cy="2930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772" y="802951"/>
            <a:ext cx="5108575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26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399</TotalTime>
  <Words>942</Words>
  <Application>Microsoft Office PowerPoint</Application>
  <PresentationFormat>Произвольный</PresentationFormat>
  <Paragraphs>93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Полученный результат</vt:lpstr>
      <vt:lpstr>Оформление группы</vt:lpstr>
      <vt:lpstr>Рассматривание иллюстраций</vt:lpstr>
      <vt:lpstr>Лепка «Воробушки»</vt:lpstr>
      <vt:lpstr>Поделка «Птица в гнезде»</vt:lpstr>
      <vt:lpstr>Рисование</vt:lpstr>
      <vt:lpstr>Подкормка птиц в начале весны</vt:lpstr>
      <vt:lpstr>Раскраски «Птицы»</vt:lpstr>
      <vt:lpstr>Праздник «День прилета птиц»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ВЕСНА</dc:title>
  <dc:creator>Dell</dc:creator>
  <cp:lastModifiedBy>Дмитрий</cp:lastModifiedBy>
  <cp:revision>57</cp:revision>
  <dcterms:created xsi:type="dcterms:W3CDTF">2020-08-05T13:17:56Z</dcterms:created>
  <dcterms:modified xsi:type="dcterms:W3CDTF">2023-04-26T12:42:22Z</dcterms:modified>
</cp:coreProperties>
</file>