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sldIdLst>
    <p:sldId id="263" r:id="rId2"/>
    <p:sldId id="264" r:id="rId3"/>
    <p:sldId id="268" r:id="rId4"/>
    <p:sldId id="269" r:id="rId5"/>
    <p:sldId id="273" r:id="rId6"/>
    <p:sldId id="266" r:id="rId7"/>
    <p:sldId id="274" r:id="rId8"/>
    <p:sldId id="265" r:id="rId9"/>
    <p:sldId id="271" r:id="rId10"/>
    <p:sldId id="262" r:id="rId11"/>
    <p:sldId id="272" r:id="rId12"/>
    <p:sldId id="261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2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F946-D320-4D36-8F78-31EBB8BFC6C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8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F946-D320-4D36-8F78-31EBB8BFC6C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F946-D320-4D36-8F78-31EBB8BFC6C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0858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F946-D320-4D36-8F78-31EBB8BFC6C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96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F946-D320-4D36-8F78-31EBB8BFC6C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256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F946-D320-4D36-8F78-31EBB8BFC6C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68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F946-D320-4D36-8F78-31EBB8BFC6C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66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F946-D320-4D36-8F78-31EBB8BFC6C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F946-D320-4D36-8F78-31EBB8BFC6C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3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F946-D320-4D36-8F78-31EBB8BFC6C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74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F946-D320-4D36-8F78-31EBB8BFC6C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9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F946-D320-4D36-8F78-31EBB8BFC6C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F946-D320-4D36-8F78-31EBB8BFC6C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1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F946-D320-4D36-8F78-31EBB8BFC6C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9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F946-D320-4D36-8F78-31EBB8BFC6C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98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F946-D320-4D36-8F78-31EBB8BFC6C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2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5F946-D320-4D36-8F78-31EBB8BFC6C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24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51 г. Улан- Удэ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8084" y="2165683"/>
            <a:ext cx="9234654" cy="430730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Плюшевая игрушка своими руками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Гончарова Таисия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лет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Гончарова А.Н.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48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buheirf\20201114_153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78" y="658632"/>
            <a:ext cx="2767885" cy="530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buheirf\20201114_1533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32" y="658631"/>
            <a:ext cx="2623506" cy="530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buheirf\20201114_173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47" y="658632"/>
            <a:ext cx="3730411" cy="530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45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20201121_091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9440" y="1151488"/>
            <a:ext cx="5713624" cy="44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20201121_093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7149" y="1264554"/>
            <a:ext cx="5702446" cy="427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4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20201121_094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1536" y="1303117"/>
            <a:ext cx="5588728" cy="438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53" y="699166"/>
            <a:ext cx="4112679" cy="558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354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902" y="5236880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43" y="84549"/>
            <a:ext cx="5729847" cy="553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2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1052" y="511815"/>
            <a:ext cx="8911687" cy="128089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узнать, как сшить игрушку своими руками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атериалом, из которого шьют игрушки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шить игрушку своими руками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7102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заниматься творчеством!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Архив собранный 1.12.16 года\Архив фотографий\фото последние\IMG-ded012ede72860fcf668fbe0cdad4309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5" t="42949" r="-53942" b="10238"/>
          <a:stretch/>
        </p:blipFill>
        <p:spPr bwMode="auto">
          <a:xfrm>
            <a:off x="1002850" y="994719"/>
            <a:ext cx="7706064" cy="374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94" y="2865467"/>
            <a:ext cx="4837412" cy="362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45860" y="1068644"/>
            <a:ext cx="3988413" cy="398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93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0747" y="1463839"/>
            <a:ext cx="5085346" cy="3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1164" y="1064796"/>
            <a:ext cx="5117425" cy="383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609" y="3276491"/>
            <a:ext cx="3691634" cy="276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12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0" y="272716"/>
            <a:ext cx="5459052" cy="514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31" y="1129137"/>
            <a:ext cx="54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06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чего шьют игрушки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074" y="2133600"/>
            <a:ext cx="10714538" cy="3777622"/>
          </a:xfrm>
        </p:spPr>
        <p:txBody>
          <a:bodyPr/>
          <a:lstStyle/>
          <a:p>
            <a:pPr algn="ctr"/>
            <a:r>
              <a:rPr lang="ru-RU" dirty="0" smtClean="0"/>
              <a:t>Игрушки шьют из разных тканей:</a:t>
            </a:r>
          </a:p>
          <a:p>
            <a:r>
              <a:rPr lang="ru-RU" dirty="0" smtClean="0"/>
              <a:t>Хлопка                                          плюша                                             фетра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63" y="3096126"/>
            <a:ext cx="2827421" cy="296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07" y="3096126"/>
            <a:ext cx="2743783" cy="29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7" y="3230291"/>
            <a:ext cx="3952938" cy="263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29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рхив собранный 1.12.16 года\Архив фотографий\фото, видео с телефона\канзаши\IMG_20191227_212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93" y="465221"/>
            <a:ext cx="3621506" cy="4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Архив собранный 1.12.16 года\Архив фотографий\царство\канзаши\Изображение 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10" y="385083"/>
            <a:ext cx="3741712" cy="498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Архив собранный 1.12.16 года\Архив фотографий\царство\канзаши\Изображение 71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26" y="1989221"/>
            <a:ext cx="3384885" cy="451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96189" y="624110"/>
            <a:ext cx="9908423" cy="1280890"/>
          </a:xfrm>
        </p:spPr>
        <p:txBody>
          <a:bodyPr/>
          <a:lstStyle/>
          <a:p>
            <a:pPr algn="ctr"/>
            <a:r>
              <a:rPr lang="ru-RU" dirty="0" smtClean="0"/>
              <a:t>Как сшить игрушку своими руками</a:t>
            </a:r>
            <a:endParaRPr lang="ru-RU" dirty="0"/>
          </a:p>
        </p:txBody>
      </p:sp>
      <p:pic>
        <p:nvPicPr>
          <p:cNvPr id="2050" name="Picture 2" descr="G:\buheirf\20201114_151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8" y="1879618"/>
            <a:ext cx="4994263" cy="394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buheirf\20201114_151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37" y="1879619"/>
            <a:ext cx="5043800" cy="394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07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20201120_121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51" y="1372592"/>
            <a:ext cx="5003867" cy="43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buheirf\20201114_1519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11" y="674673"/>
            <a:ext cx="3224463" cy="570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6414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250</TotalTime>
  <Words>68</Words>
  <Application>Microsoft Office PowerPoint</Application>
  <PresentationFormat>Произвольный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муниципальное автономное дошкольное образовательное учреждение детский сад № 51 г. Улан- Удэ</vt:lpstr>
      <vt:lpstr>Цель: узнать, как сшить игрушку своими руками.</vt:lpstr>
      <vt:lpstr>Я люблю заниматься творчеством!</vt:lpstr>
      <vt:lpstr>Презентация PowerPoint</vt:lpstr>
      <vt:lpstr>Презентация PowerPoint</vt:lpstr>
      <vt:lpstr>Из чего шьют игрушки</vt:lpstr>
      <vt:lpstr>Презентация PowerPoint</vt:lpstr>
      <vt:lpstr>Как сшить игрушку своими руками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DNA7 X64</cp:lastModifiedBy>
  <cp:revision>23</cp:revision>
  <dcterms:created xsi:type="dcterms:W3CDTF">2020-11-17T10:36:14Z</dcterms:created>
  <dcterms:modified xsi:type="dcterms:W3CDTF">2020-11-25T01:16:51Z</dcterms:modified>
</cp:coreProperties>
</file>