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6" r:id="rId4"/>
    <p:sldId id="281" r:id="rId5"/>
    <p:sldId id="282" r:id="rId6"/>
    <p:sldId id="283" r:id="rId7"/>
    <p:sldId id="275" r:id="rId8"/>
    <p:sldId id="279" r:id="rId9"/>
    <p:sldId id="274" r:id="rId10"/>
    <p:sldId id="277" r:id="rId11"/>
    <p:sldId id="278" r:id="rId12"/>
    <p:sldId id="273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BF5ED-9678-4928-A133-731507469CF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5DCD9-B5A4-4E06-B929-5DD65ACBE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BF5ED-9678-4928-A133-731507469CF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5DCD9-B5A4-4E06-B929-5DD65ACBE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BF5ED-9678-4928-A133-731507469CF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5DCD9-B5A4-4E06-B929-5DD65ACBE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BF5ED-9678-4928-A133-731507469CF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5DCD9-B5A4-4E06-B929-5DD65ACBE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BF5ED-9678-4928-A133-731507469CF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5DCD9-B5A4-4E06-B929-5DD65ACBE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BF5ED-9678-4928-A133-731507469CF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5DCD9-B5A4-4E06-B929-5DD65ACBE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BF5ED-9678-4928-A133-731507469CF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5DCD9-B5A4-4E06-B929-5DD65ACBE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BF5ED-9678-4928-A133-731507469CF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5DCD9-B5A4-4E06-B929-5DD65ACBE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BF5ED-9678-4928-A133-731507469CF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5DCD9-B5A4-4E06-B929-5DD65ACBE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BF5ED-9678-4928-A133-731507469CF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5DCD9-B5A4-4E06-B929-5DD65ACBE0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BBF5ED-9678-4928-A133-731507469CF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5DCD9-B5A4-4E06-B929-5DD65ACBE05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BBF5ED-9678-4928-A133-731507469CF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C05DCD9-B5A4-4E06-B929-5DD65ACBE0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324036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МАДОУ детский сад 51</a:t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Проект в средней группе</a:t>
            </a:r>
            <a:br>
              <a:rPr lang="ru-RU" dirty="0" smtClean="0"/>
            </a:br>
            <a:r>
              <a:rPr lang="ru-RU" dirty="0" smtClean="0"/>
              <a:t>«Знакомство </a:t>
            </a:r>
            <a:r>
              <a:rPr lang="ru-RU" dirty="0"/>
              <a:t>с культурой </a:t>
            </a:r>
            <a:r>
              <a:rPr lang="ru-RU" dirty="0" smtClean="0"/>
              <a:t>Вьетнама»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solidFill>
                  <a:schemeClr val="tx1"/>
                </a:solidFill>
              </a:rPr>
              <a:t>Воспитатели: Жданова Н В</a:t>
            </a:r>
          </a:p>
          <a:p>
            <a:pPr algn="r"/>
            <a:r>
              <a:rPr lang="ru-RU" sz="2400" dirty="0">
                <a:solidFill>
                  <a:schemeClr val="tx1"/>
                </a:solidFill>
              </a:rPr>
              <a:t>                      </a:t>
            </a:r>
            <a:r>
              <a:rPr lang="ru-RU" sz="2400" dirty="0" smtClean="0">
                <a:solidFill>
                  <a:schemeClr val="tx1"/>
                </a:solidFill>
              </a:rPr>
              <a:t>       </a:t>
            </a:r>
            <a:r>
              <a:rPr lang="ru-RU" sz="2400" dirty="0">
                <a:solidFill>
                  <a:schemeClr val="tx1"/>
                </a:solidFill>
              </a:rPr>
              <a:t>Гончарова А </a:t>
            </a:r>
            <a:r>
              <a:rPr lang="ru-RU" sz="2400" dirty="0" smtClean="0">
                <a:solidFill>
                  <a:schemeClr val="tx1"/>
                </a:solidFill>
              </a:rPr>
              <a:t>Н</a:t>
            </a:r>
          </a:p>
          <a:p>
            <a:pPr algn="r"/>
            <a:endParaRPr lang="ru-RU" sz="2400" dirty="0">
              <a:solidFill>
                <a:schemeClr val="tx1"/>
              </a:solidFill>
            </a:endParaRPr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г. Улан-Удэ 2023 г.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36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83880" cy="691520"/>
          </a:xfrm>
        </p:spPr>
        <p:txBody>
          <a:bodyPr/>
          <a:lstStyle/>
          <a:p>
            <a:pPr algn="ctr"/>
            <a:r>
              <a:rPr lang="ru-RU" dirty="0" smtClean="0"/>
              <a:t>Изготовление веера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r="8671" b="9560"/>
          <a:stretch/>
        </p:blipFill>
        <p:spPr bwMode="auto">
          <a:xfrm>
            <a:off x="611560" y="1484784"/>
            <a:ext cx="5544615" cy="26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81" y="3645024"/>
            <a:ext cx="3049017" cy="304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829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Оформление группы</a:t>
            </a:r>
            <a:endParaRPr lang="ru-RU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7544" y="1772816"/>
            <a:ext cx="4237931" cy="423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888432" cy="38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02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445" y="116632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Фестиваль народов Азии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1560" y="154742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30972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22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10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/>
          <a:lstStyle/>
          <a:p>
            <a:r>
              <a:rPr lang="ru-RU" b="1" dirty="0"/>
              <a:t>Тип проекта: </a:t>
            </a:r>
            <a:r>
              <a:rPr lang="ru-RU" dirty="0"/>
              <a:t>познавательно - исследовательский</a:t>
            </a:r>
          </a:p>
          <a:p>
            <a:r>
              <a:rPr lang="ru-RU" b="1" dirty="0"/>
              <a:t>Участники:</a:t>
            </a:r>
            <a:r>
              <a:rPr lang="ru-RU" dirty="0"/>
              <a:t> дети </a:t>
            </a:r>
            <a:r>
              <a:rPr lang="ru-RU" dirty="0" smtClean="0"/>
              <a:t>средней </a:t>
            </a:r>
            <a:r>
              <a:rPr lang="ru-RU" dirty="0"/>
              <a:t>группы, воспитатели, родители, музыкальный руководитель.</a:t>
            </a:r>
          </a:p>
          <a:p>
            <a:r>
              <a:rPr lang="ru-RU" b="1" dirty="0"/>
              <a:t>Продолжительность:</a:t>
            </a:r>
            <a:r>
              <a:rPr lang="ru-RU" dirty="0"/>
              <a:t> </a:t>
            </a:r>
            <a:r>
              <a:rPr lang="ru-RU" dirty="0" smtClean="0"/>
              <a:t>краткосрочный </a:t>
            </a:r>
            <a:r>
              <a:rPr lang="ru-RU" dirty="0"/>
              <a:t>(с </a:t>
            </a:r>
            <a:r>
              <a:rPr lang="ru-RU" dirty="0" smtClean="0"/>
              <a:t>20 января по 28 февраля)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64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105156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Цель проекта: </a:t>
            </a:r>
            <a:r>
              <a:rPr lang="ru-RU" sz="3200" dirty="0" smtClean="0"/>
              <a:t>познакомить детей с культурой Вьетнама.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183880" cy="41879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Задачи:</a:t>
            </a:r>
          </a:p>
          <a:p>
            <a:r>
              <a:rPr lang="ru-RU" dirty="0"/>
              <a:t>познакомить с </a:t>
            </a:r>
            <a:r>
              <a:rPr lang="ru-RU" dirty="0" smtClean="0"/>
              <a:t>разными </a:t>
            </a:r>
            <a:r>
              <a:rPr lang="ru-RU" dirty="0"/>
              <a:t>народами, населяющими нашу планету, </a:t>
            </a:r>
            <a:r>
              <a:rPr lang="ru-RU" dirty="0" smtClean="0"/>
              <a:t>с элементами </a:t>
            </a:r>
            <a:r>
              <a:rPr lang="ru-RU" dirty="0"/>
              <a:t>их культуры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smtClean="0"/>
              <a:t>воспитывать </a:t>
            </a:r>
            <a:r>
              <a:rPr lang="ru-RU" smtClean="0"/>
              <a:t>толерантное </a:t>
            </a:r>
            <a:r>
              <a:rPr lang="ru-RU" dirty="0"/>
              <a:t>отношение ко всем народам Земли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продолжать </a:t>
            </a:r>
            <a:r>
              <a:rPr lang="ru-RU" dirty="0"/>
              <a:t>работу по расширению кругозора </a:t>
            </a:r>
            <a:r>
              <a:rPr lang="ru-RU" dirty="0" smtClean="0"/>
              <a:t>детей</a:t>
            </a:r>
            <a:r>
              <a:rPr lang="ru-RU" dirty="0"/>
              <a:t>;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доброжелательные отношения, чувство </a:t>
            </a:r>
            <a:r>
              <a:rPr lang="ru-RU" dirty="0" smtClean="0"/>
              <a:t>коллективизма.</a:t>
            </a:r>
          </a:p>
        </p:txBody>
      </p:sp>
    </p:spTree>
    <p:extLst>
      <p:ext uri="{BB962C8B-B14F-4D97-AF65-F5344CB8AC3E}">
        <p14:creationId xmlns:p14="http://schemas.microsoft.com/office/powerpoint/2010/main" val="203081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1 этап – подготовительный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необходимых условий для реализации проекта.</a:t>
            </a:r>
          </a:p>
          <a:p>
            <a:r>
              <a:rPr lang="ru-RU" dirty="0"/>
              <a:t>Перспективное планирование проекта.</a:t>
            </a:r>
          </a:p>
          <a:p>
            <a:r>
              <a:rPr lang="ru-RU" dirty="0"/>
              <a:t>Подбор необходимой литературы по данной теме.</a:t>
            </a:r>
          </a:p>
          <a:p>
            <a:pPr marL="0" indent="0" algn="ctr">
              <a:buNone/>
            </a:pPr>
            <a:r>
              <a:rPr lang="ru-RU" b="1" dirty="0"/>
              <a:t>2 этап – основной</a:t>
            </a:r>
          </a:p>
          <a:p>
            <a:r>
              <a:rPr lang="ru-RU" u="sng" dirty="0"/>
              <a:t>Познавательное развитие:</a:t>
            </a:r>
          </a:p>
          <a:p>
            <a:r>
              <a:rPr lang="ru-RU" dirty="0"/>
              <a:t>Беседы: </a:t>
            </a:r>
            <a:r>
              <a:rPr lang="ru-RU" dirty="0" smtClean="0"/>
              <a:t>«Страна Вьетнам», «Национальная одежда», «Красоты природы», «Народные игры Вьетнамцев», «</a:t>
            </a:r>
            <a:r>
              <a:rPr lang="ru-RU" dirty="0" err="1" smtClean="0"/>
              <a:t>Тет</a:t>
            </a:r>
            <a:r>
              <a:rPr lang="ru-RU" dirty="0" smtClean="0"/>
              <a:t> - Новый год во Вьетнаме».</a:t>
            </a:r>
          </a:p>
          <a:p>
            <a:r>
              <a:rPr lang="ru-RU" dirty="0"/>
              <a:t>Чтение художественной </a:t>
            </a:r>
            <a:r>
              <a:rPr lang="ru-RU" dirty="0" smtClean="0"/>
              <a:t>литературы: вьетнамские </a:t>
            </a:r>
            <a:r>
              <a:rPr lang="ru-RU" dirty="0"/>
              <a:t>народные сказки </a:t>
            </a:r>
            <a:r>
              <a:rPr lang="ru-RU" dirty="0" smtClean="0"/>
              <a:t>«</a:t>
            </a:r>
            <a:r>
              <a:rPr lang="ru-RU" dirty="0" err="1" smtClean="0"/>
              <a:t>Зан</a:t>
            </a:r>
            <a:r>
              <a:rPr lang="ru-RU" dirty="0" smtClean="0"/>
              <a:t> </a:t>
            </a:r>
            <a:r>
              <a:rPr lang="ru-RU" dirty="0"/>
              <a:t>Кату – бог </a:t>
            </a:r>
            <a:r>
              <a:rPr lang="ru-RU" dirty="0" smtClean="0"/>
              <a:t>риса», «Как </a:t>
            </a:r>
            <a:r>
              <a:rPr lang="ru-RU" dirty="0"/>
              <a:t>девушка в гостях у людоедов </a:t>
            </a:r>
            <a:r>
              <a:rPr lang="ru-RU" dirty="0" smtClean="0"/>
              <a:t>побывала», «Женитьба </a:t>
            </a:r>
            <a:r>
              <a:rPr lang="ru-RU" dirty="0"/>
              <a:t>на </a:t>
            </a:r>
            <a:r>
              <a:rPr lang="ru-RU" dirty="0" smtClean="0"/>
              <a:t>фее», «Как </a:t>
            </a:r>
            <a:r>
              <a:rPr lang="ru-RU" dirty="0"/>
              <a:t>заяц стал властелином </a:t>
            </a:r>
            <a:r>
              <a:rPr lang="ru-RU" dirty="0" smtClean="0"/>
              <a:t>джунглей».</a:t>
            </a:r>
          </a:p>
          <a:p>
            <a:r>
              <a:rPr lang="ru-RU" dirty="0"/>
              <a:t>Просмотр вьетнамской сказки «Дракон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06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/>
            <a:r>
              <a:rPr lang="ru-RU" u="sng" dirty="0"/>
              <a:t>Изобразительная деятельность:</a:t>
            </a:r>
          </a:p>
          <a:p>
            <a:r>
              <a:rPr lang="ru-RU" dirty="0"/>
              <a:t>Рисование: </a:t>
            </a:r>
            <a:r>
              <a:rPr lang="ru-RU" dirty="0" smtClean="0"/>
              <a:t>«Закат на воде»; «Дракон»</a:t>
            </a:r>
            <a:endParaRPr lang="ru-RU" dirty="0"/>
          </a:p>
          <a:p>
            <a:r>
              <a:rPr lang="ru-RU" dirty="0" smtClean="0"/>
              <a:t>Конструирование</a:t>
            </a:r>
            <a:r>
              <a:rPr lang="ru-RU" dirty="0"/>
              <a:t>: </a:t>
            </a:r>
            <a:r>
              <a:rPr lang="ru-RU" dirty="0" smtClean="0"/>
              <a:t>«Вьетнамские дома»;</a:t>
            </a:r>
            <a:endParaRPr lang="ru-RU" dirty="0"/>
          </a:p>
          <a:p>
            <a:r>
              <a:rPr lang="ru-RU" dirty="0" smtClean="0"/>
              <a:t>Ручной труд «Вьетнамская шапочка», «Веер»;</a:t>
            </a:r>
            <a:endParaRPr lang="ru-RU" dirty="0"/>
          </a:p>
          <a:p>
            <a:r>
              <a:rPr lang="ru-RU" dirty="0"/>
              <a:t>Пластилинография: </a:t>
            </a:r>
            <a:r>
              <a:rPr lang="ru-RU" dirty="0" smtClean="0"/>
              <a:t>«Райская птица».</a:t>
            </a:r>
            <a:endParaRPr lang="ru-RU" dirty="0"/>
          </a:p>
          <a:p>
            <a:pPr algn="ctr"/>
            <a:r>
              <a:rPr lang="ru-RU" u="sng" dirty="0"/>
              <a:t>Физическая культура</a:t>
            </a:r>
          </a:p>
          <a:p>
            <a:r>
              <a:rPr lang="ru-RU" dirty="0"/>
              <a:t>Подвижные игры: </a:t>
            </a:r>
            <a:r>
              <a:rPr lang="ru-RU" dirty="0" smtClean="0"/>
              <a:t>«Жмурки», «Перетягивание палки», «Ворон и цыпленок»;</a:t>
            </a:r>
            <a:endParaRPr lang="ru-RU" dirty="0"/>
          </a:p>
          <a:p>
            <a:r>
              <a:rPr lang="ru-RU" dirty="0" smtClean="0"/>
              <a:t>Дыхательная </a:t>
            </a:r>
            <a:r>
              <a:rPr lang="ru-RU" dirty="0"/>
              <a:t>гимнастика: </a:t>
            </a:r>
            <a:r>
              <a:rPr lang="ru-RU" dirty="0" smtClean="0"/>
              <a:t>«Китайские фонарики».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18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u="sng" dirty="0"/>
              <a:t>Музыкальное развитие:</a:t>
            </a:r>
          </a:p>
          <a:p>
            <a:r>
              <a:rPr lang="ru-RU" dirty="0"/>
              <a:t>Прослушивание музыкальных произведений;</a:t>
            </a:r>
          </a:p>
          <a:p>
            <a:r>
              <a:rPr lang="ru-RU" dirty="0"/>
              <a:t>Разучивание песен: </a:t>
            </a:r>
            <a:r>
              <a:rPr lang="ru-RU" dirty="0" smtClean="0"/>
              <a:t>«</a:t>
            </a:r>
            <a:r>
              <a:rPr lang="ru-RU" dirty="0" err="1" smtClean="0"/>
              <a:t>Сагаалган</a:t>
            </a:r>
            <a:r>
              <a:rPr lang="ru-RU" dirty="0" smtClean="0"/>
              <a:t>», «</a:t>
            </a:r>
            <a:r>
              <a:rPr lang="ru-RU" dirty="0" err="1" smtClean="0"/>
              <a:t>Эжидэ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Разучивание вьетнамского танца.</a:t>
            </a:r>
            <a:endParaRPr lang="ru-RU" dirty="0"/>
          </a:p>
          <a:p>
            <a:pPr algn="ctr"/>
            <a:r>
              <a:rPr lang="ru-RU" u="sng" dirty="0"/>
              <a:t>Работа с родителями</a:t>
            </a:r>
          </a:p>
          <a:p>
            <a:r>
              <a:rPr lang="ru-RU" dirty="0" smtClean="0"/>
              <a:t>Изготовление китайских фонариков</a:t>
            </a:r>
            <a:endParaRPr lang="ru-RU" dirty="0"/>
          </a:p>
          <a:p>
            <a:r>
              <a:rPr lang="ru-RU" dirty="0" smtClean="0"/>
              <a:t>Пошив костюмов</a:t>
            </a:r>
          </a:p>
          <a:p>
            <a:r>
              <a:rPr lang="ru-RU" dirty="0" smtClean="0"/>
              <a:t>Изготовление шляп</a:t>
            </a:r>
            <a:endParaRPr lang="ru-RU" dirty="0"/>
          </a:p>
          <a:p>
            <a:r>
              <a:rPr lang="ru-RU" dirty="0" smtClean="0"/>
              <a:t>Оформление фотозоны</a:t>
            </a:r>
            <a:endParaRPr lang="ru-RU" dirty="0"/>
          </a:p>
          <a:p>
            <a:r>
              <a:rPr lang="ru-RU" dirty="0"/>
              <a:t>Выставка детских поделок «Осенняя фантазия»</a:t>
            </a:r>
          </a:p>
          <a:p>
            <a:endParaRPr lang="ru-RU" dirty="0"/>
          </a:p>
          <a:p>
            <a:pPr algn="ctr"/>
            <a:r>
              <a:rPr lang="ru-RU" u="sng" dirty="0"/>
              <a:t>Итоговое мероприятие</a:t>
            </a:r>
            <a:r>
              <a:rPr lang="ru-RU" u="sng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Фестиваль народов Азии.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2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Фотозона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14271"/>
            <a:ext cx="24169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45243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19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83880" cy="1051560"/>
          </a:xfrm>
        </p:spPr>
        <p:txBody>
          <a:bodyPr/>
          <a:lstStyle/>
          <a:p>
            <a:r>
              <a:rPr lang="ru-RU" dirty="0" smtClean="0"/>
              <a:t>Рисование «Закат на воде»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5576" y="1833767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774355" cy="377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53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Изготовление вьетнамских шляп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552" y="1556792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238918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213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1648</TotalTime>
  <Words>317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МАДОУ детский сад 51  Проект в средней группе «Знакомство с культурой Вьетнама»</vt:lpstr>
      <vt:lpstr>Презентация PowerPoint</vt:lpstr>
      <vt:lpstr>Цель проекта: познакомить детей с культурой Вьетнама.</vt:lpstr>
      <vt:lpstr>Презентация PowerPoint</vt:lpstr>
      <vt:lpstr>Презентация PowerPoint</vt:lpstr>
      <vt:lpstr>Презентация PowerPoint</vt:lpstr>
      <vt:lpstr>Фотозона </vt:lpstr>
      <vt:lpstr>Рисование «Закат на воде»</vt:lpstr>
      <vt:lpstr>Изготовление вьетнамских шляп</vt:lpstr>
      <vt:lpstr>Изготовление веера</vt:lpstr>
      <vt:lpstr>Оформление группы</vt:lpstr>
      <vt:lpstr>Фестиваль народов Азии</vt:lpstr>
      <vt:lpstr>Спасибо за внимание</vt:lpstr>
    </vt:vector>
  </TitlesOfParts>
  <Company>ФИНКА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 ВО ВЬЕТНАМНЕ</dc:title>
  <dc:creator>Кузнецова</dc:creator>
  <cp:lastModifiedBy>Дмитрий</cp:lastModifiedBy>
  <cp:revision>30</cp:revision>
  <dcterms:created xsi:type="dcterms:W3CDTF">2014-12-22T10:15:07Z</dcterms:created>
  <dcterms:modified xsi:type="dcterms:W3CDTF">2023-03-23T14:22:20Z</dcterms:modified>
</cp:coreProperties>
</file>