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91" r:id="rId3"/>
    <p:sldId id="259" r:id="rId4"/>
    <p:sldId id="260" r:id="rId5"/>
    <p:sldId id="275" r:id="rId6"/>
    <p:sldId id="298" r:id="rId7"/>
    <p:sldId id="261" r:id="rId8"/>
    <p:sldId id="292" r:id="rId9"/>
    <p:sldId id="293" r:id="rId10"/>
    <p:sldId id="295" r:id="rId11"/>
    <p:sldId id="29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k" initials="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640" y="21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4B400-6A51-4FBF-8AAF-CF0C99DC6C07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B77C2-D92B-4951-96CF-CB8D6879C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B77C2-D92B-4951-96CF-CB8D6879CD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61A8F-D48F-4CBC-96E6-578EEACE54EA}" type="datetimeFigureOut">
              <a:rPr lang="ru-RU" smtClean="0"/>
              <a:pPr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16BAF-C65E-4F24-B0E8-BB6CC73F2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57620" y="4929198"/>
            <a:ext cx="5034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80000"/>
              </a:lnSpc>
              <a:defRPr/>
            </a:pPr>
            <a:r>
              <a:rPr lang="ru-RU" sz="2000" b="1" i="1" dirty="0">
                <a:solidFill>
                  <a:srgbClr val="002060"/>
                </a:solidFill>
              </a:rPr>
              <a:t>МАДОУ </a:t>
            </a:r>
            <a:r>
              <a:rPr lang="ru-RU" sz="2000" b="1" i="1" dirty="0" smtClean="0">
                <a:solidFill>
                  <a:srgbClr val="002060"/>
                </a:solidFill>
              </a:rPr>
              <a:t>детский </a:t>
            </a:r>
            <a:r>
              <a:rPr lang="ru-RU" sz="2000" b="1" i="1" dirty="0">
                <a:solidFill>
                  <a:srgbClr val="002060"/>
                </a:solidFill>
              </a:rPr>
              <a:t>сад №</a:t>
            </a:r>
            <a:r>
              <a:rPr lang="ru-RU" sz="2000" b="1" i="1" dirty="0" smtClean="0">
                <a:solidFill>
                  <a:srgbClr val="002060"/>
                </a:solidFill>
              </a:rPr>
              <a:t>51г. Улан-Удэ</a:t>
            </a:r>
            <a:endParaRPr lang="ru-RU" sz="2000" b="1" i="1" dirty="0">
              <a:solidFill>
                <a:srgbClr val="002060"/>
              </a:solidFill>
            </a:endParaRPr>
          </a:p>
          <a:p>
            <a:pPr algn="r">
              <a:lnSpc>
                <a:spcPct val="80000"/>
              </a:lnSpc>
              <a:defRPr/>
            </a:pPr>
            <a:r>
              <a:rPr lang="ru-RU" sz="2000" b="1" i="1" dirty="0" smtClean="0">
                <a:solidFill>
                  <a:srgbClr val="002060"/>
                </a:solidFill>
              </a:rPr>
              <a:t>Подготовил: воспитатель</a:t>
            </a:r>
            <a:r>
              <a:rPr lang="ru-RU" sz="2000" b="1" i="1" dirty="0">
                <a:solidFill>
                  <a:srgbClr val="002060"/>
                </a:solidFill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</a:rPr>
              <a:t>Семенова С. К.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043608" y="1176715"/>
            <a:ext cx="792088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Сказка для детей старшего дошкольного возраста с использованием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бибота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мышонка.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«Большое путешествие мышонка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1"/>
          <p:cNvSpPr>
            <a:spLocks noChangeArrowheads="1"/>
          </p:cNvSpPr>
          <p:nvPr/>
        </p:nvSpPr>
        <p:spPr bwMode="auto">
          <a:xfrm>
            <a:off x="1187624" y="332656"/>
            <a:ext cx="7200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Мышонок очень быстро добрался домой.  Он передал лекарство, гостинцы  тетушке Панде. Показал как полоскать горло ромашкой. Малыш быстро пошел на поправку, а мышонок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Пин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еще долго вспоминал свое путешествие. Он составил подробную карту своего пути, чтобы другие жители могли посетить гостеприимную, интересную, загадочную страну Россию. Ведь он был  очень умный, любознательный и добрый мышонок.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C:\Users\sk\Desktop\Новая папка (2)\0-02-05-1538c7e298faceb1f75039718aa91c8738d10c7cae41baec3933105063c6e13f_1d7090f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253439"/>
            <a:ext cx="3960440" cy="50558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236296" cy="78296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СПАСИБО ЗА ВНИМАНИЕ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259632" y="1412776"/>
            <a:ext cx="763284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формирование нравственно-патриотических чувств у детей старшего дошкольного возраста посредством авторской сказки с использованием средств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алгоритмики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55576" y="179710"/>
            <a:ext cx="684076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Образовательные: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расширять знания о географическом положении, границе,  государственных символах, животных-эндемиках  России и Китая.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Обучать детей работе 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биботами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Развивающие: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развивать умение составлять алгоритмы, умения составлять план и выбирать маршрут, внимание, память,  мышление, умение работать в команде.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Воспитательные: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продолжать воспитывать  чувство патриотизма, гордости, любви к своей Родине, толерантное отношение к другим странам. Отзывчивость, дружелюбие, желание помогать другим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388442"/>
            <a:ext cx="4572000" cy="31944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2636912"/>
            <a:ext cx="6048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99592" y="1600681"/>
            <a:ext cx="669674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Предварительная работа: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познакомить детей с географическим  расположением России и Китая, их границе,  городами  Благовещенск 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Хэйхэ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соединяющимися мостом через реку Амур; с животными эндемиками Китая ( панда, малая панда), гербом и флагом двух стран.  Дать понятия о животных и растениях символах России (ромашка, бурый медведь)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55576" y="415697"/>
            <a:ext cx="705678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Материалы: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Распечатанные картинки панды, тигра, малой панды, бурого медведя,  Китайской стены, бамбукового леса, ромашкового поля, герба и флага России и Китая. Полоска голубой бумаги( река) и прямоугольник серой ( мост). Втулки от бумажных полотенец.  Клей ПВА.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Оборудование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робот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бибот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мышка,  игровое поле.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type="body" idx="4294967295"/>
          </p:nvPr>
        </p:nvSpPr>
        <p:spPr>
          <a:xfrm>
            <a:off x="1619672" y="1340768"/>
            <a:ext cx="4040188" cy="639762"/>
          </a:xfrm>
        </p:spPr>
        <p:txBody>
          <a:bodyPr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Прекрасным летним утром мышонок </a:t>
            </a:r>
            <a:r>
              <a:rPr lang="ru-RU" sz="1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Пин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прогуливался по бамбуковому лесу.  Вдруг вдалеке он услышал громкий плач. Мышонок поспешил на звук. Вдруг кому-то нужна его помощь.  На бамбуковом дереве сидела большая панда и горько плакала.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Здравствуй  малыш. Мой сыночек заболел. У него очень болит горло и никакие лекарства не помогают.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Доброе утро. Что случилось?  Почему ты плачешь тетушка Панда?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же делать? Как помочь малышу?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Мой </a:t>
            </a:r>
            <a:r>
              <a:rPr lang="ru-RU" sz="1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дед,что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живет в далекой стране России, за великой  Китайской Стеной, где живет наш дальний родственник бурый  медведь  есть лекарственный цветок , похожий на солнышко,  только он может помочь. Но я не могу отправиться в такую дальнюю дорогу,  мне не с кем оставить своего малыша.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-Я вам помогу , тетушка Панда, только я не знаю где находится Россия и как туда добраться.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-Я тоже не знаю. Но мой дед оставил нам карту, может она тебе поможет.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118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k\Desktop\Новая папка (2)\изображение_viber_2023-11-01_03-37-33-79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868982">
            <a:off x="4882327" y="1796574"/>
            <a:ext cx="2492642" cy="4525963"/>
          </a:xfrm>
          <a:prstGeom prst="rect">
            <a:avLst/>
          </a:prstGeom>
          <a:noFill/>
        </p:spPr>
      </p:pic>
      <p:pic>
        <p:nvPicPr>
          <p:cNvPr id="1027" name="Picture 3" descr="C:\Users\sk\Desktop\Новая папка (2)\изображение_viber_2023-11-01_03-37-33-95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21143412">
            <a:off x="971600" y="1916832"/>
            <a:ext cx="2664296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	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99592" y="548680"/>
            <a:ext cx="65527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Мышонок  взял карту и отправился в путь. Долго шел мышонок. Вдруг  пошел дождь и карта размокла. Расстроился мышонок, но нужно двигаться дальше.  Дошел он до Великой Китайской Стены, а куда идти дальше не знает. Сел мышонок  на травку и задумался. Тут в кустах что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то зашуршало, и на тропинку выскочил незнакомый зверек.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Здравствуй. Ты  кто?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-Привет. Я Малая Панда. Ты чего такой задумчивый?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Мне нужно добраться до России, а карта намокла и порвалась.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Тебе нужно добраться до города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Хэйхэ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Там есть мост, который проходит через  реку Амур. Он соединяет Китай с Россией. Иди прямо и никуда не сворачивай.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Спасибо тебе Малая Панда. Мне нужно спешить. До свидания.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sk\Desktop\Новая папка (2)\изображение_viber_2023-11-01_03-37-34-2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780928"/>
            <a:ext cx="2345404" cy="3456384"/>
          </a:xfrm>
          <a:prstGeom prst="rect">
            <a:avLst/>
          </a:prstGeom>
          <a:noFill/>
        </p:spPr>
      </p:pic>
      <p:pic>
        <p:nvPicPr>
          <p:cNvPr id="2051" name="Picture 3" descr="C:\Users\sk\Desktop\Новая папка (2)\изображение_viber_2023-11-01_03-37-34-2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708920"/>
            <a:ext cx="1944216" cy="3643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2060848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И мышонок отправился в путь. Долго ли коротко дошел он до города </a:t>
            </a:r>
            <a:r>
              <a:rPr lang="ru-RU" dirty="0" err="1" smtClean="0"/>
              <a:t>Хэйхэ</a:t>
            </a:r>
            <a:r>
              <a:rPr lang="ru-RU" dirty="0" smtClean="0"/>
              <a:t> и увидел длинный мост, перед мостом были изображены герб и флаг Китая. Значит,  граница его страны  закончилась. А  на  другой стороне моста виднелись очертания города.  Это был город Благовещенск. Мышонок во весь дух припустил туда. Перебежав мост, </a:t>
            </a:r>
            <a:r>
              <a:rPr lang="ru-RU" dirty="0" err="1" smtClean="0"/>
              <a:t>Пин</a:t>
            </a:r>
            <a:r>
              <a:rPr lang="ru-RU" dirty="0" smtClean="0"/>
              <a:t> увидел герб и флаг другой страны. Он вспомнил, что это государственные символы России. </a:t>
            </a:r>
            <a:endParaRPr lang="ru-RU" dirty="0"/>
          </a:p>
        </p:txBody>
      </p:sp>
      <p:pic>
        <p:nvPicPr>
          <p:cNvPr id="3" name="Picture 2" descr="C:\Users\sk\Desktop\Новая папка (2)\изображение_viber_2023-11-01_03-37-34-1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692696"/>
            <a:ext cx="2448272" cy="1130796"/>
          </a:xfrm>
          <a:prstGeom prst="rect">
            <a:avLst/>
          </a:prstGeom>
          <a:noFill/>
        </p:spPr>
      </p:pic>
      <p:pic>
        <p:nvPicPr>
          <p:cNvPr id="4" name="Picture 2" descr="C:\Users\sk\Desktop\Новая папка (2)\изображение_viber_2023-11-01_03-37-34-1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692696"/>
            <a:ext cx="2448272" cy="12612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1"/>
          <p:cNvSpPr>
            <a:spLocks noChangeArrowheads="1"/>
          </p:cNvSpPr>
          <p:nvPr/>
        </p:nvSpPr>
        <p:spPr bwMode="auto">
          <a:xfrm>
            <a:off x="683568" y="332656"/>
            <a:ext cx="7776864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Куда же идти дальше?  Где искать этот цветок?  Тут к нему подошел Амурский Тигр.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Мышонок спросил у тигра как называется чудо-цветок и где его найти. Тигр рассказал что цветок называется « Ромашка», как с его помощью лечить горло и подробно рассказал как он выглядит и как его найти. Мышонок поблагодарил Тигра, он ведь был вежливый мышонок, и отправился искать ромашковую поляну. 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 шел прямо, потом повернул направо и снова прямо и увидел целую поляну красивых нежных цветов.   А на краю поляны  стоял Бурый Медведь.  Он помог мышонку  собрать Ромашку и передал привет и баночку меда своим дальним родственникам.  А еще он показал </a:t>
            </a:r>
            <a:r>
              <a:rPr lang="ru-RU" sz="1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Пину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короткий путь до города </a:t>
            </a:r>
            <a:r>
              <a:rPr lang="ru-RU" sz="1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Хэйхэ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Users\sk\Desktop\Новая папка (2)\изображение_viber_2023-11-01_03-37-33-7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348880"/>
            <a:ext cx="2160240" cy="3384375"/>
          </a:xfrm>
          <a:prstGeom prst="rect">
            <a:avLst/>
          </a:prstGeom>
          <a:noFill/>
        </p:spPr>
      </p:pic>
      <p:pic>
        <p:nvPicPr>
          <p:cNvPr id="6147" name="Picture 3" descr="C:\Users\sk\Desktop\Новая папка (2)\изображение_viber_2023-11-01_03-37-33-9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348880"/>
            <a:ext cx="2347058" cy="31782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820</Words>
  <Application>Microsoft Office PowerPoint</Application>
  <PresentationFormat>Экран (4:3)</PresentationFormat>
  <Paragraphs>36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СПАСИБО ЗА ВНИМАНИЕ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«Использование малых форм фольклора в развитии детей младшего дошкольного возраста»</dc:title>
  <dc:creator>User</dc:creator>
  <cp:lastModifiedBy>sk</cp:lastModifiedBy>
  <cp:revision>65</cp:revision>
  <dcterms:created xsi:type="dcterms:W3CDTF">2014-03-05T12:22:24Z</dcterms:created>
  <dcterms:modified xsi:type="dcterms:W3CDTF">2023-11-01T06:59:09Z</dcterms:modified>
</cp:coreProperties>
</file>