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64" r:id="rId3"/>
    <p:sldId id="265" r:id="rId4"/>
    <p:sldId id="256" r:id="rId5"/>
    <p:sldId id="258" r:id="rId6"/>
    <p:sldId id="259" r:id="rId7"/>
    <p:sldId id="257" r:id="rId8"/>
    <p:sldId id="260" r:id="rId9"/>
    <p:sldId id="261" r:id="rId10"/>
    <p:sldId id="262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1" d="100"/>
          <a:sy n="71" d="100"/>
        </p:scale>
        <p:origin x="129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256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441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28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5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08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477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098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10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5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788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092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98175-B621-401B-A739-DD56F1FD6FDE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AAEA3-041D-4FC1-8458-E2099050C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723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-3516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2376263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 средней группе</a:t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«Космос»</a:t>
            </a:r>
            <a:endParaRPr lang="ru-RU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2713856"/>
          </a:xfrm>
        </p:spPr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Педагогический</a:t>
            </a: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Вид: Информационно-творческий, игровой, краткосрочный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2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45070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5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br>
              <a:rPr lang="ru-RU" sz="3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воспитатели, родители, дети.</a:t>
            </a:r>
            <a:endParaRPr lang="ru-RU" sz="32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124745"/>
            <a:ext cx="8208912" cy="504055"/>
          </a:xfrm>
        </p:spPr>
        <p:txBody>
          <a:bodyPr>
            <a:noAutofit/>
          </a:bodyPr>
          <a:lstStyle/>
          <a:p>
            <a:r>
              <a:rPr lang="ru-RU" sz="2800" b="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проекта:  01.04  - 12.04.</a:t>
            </a:r>
            <a:endParaRPr lang="ru-RU" sz="2800" b="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212976"/>
            <a:ext cx="4040188" cy="291318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Развитие познавательной активности детей, расширение знаний детей о космосе, </a:t>
            </a: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российским праздником – Днем космонавтики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3569" y="1628800"/>
            <a:ext cx="8003232" cy="1152128"/>
          </a:xfrm>
        </p:spPr>
        <p:txBody>
          <a:bodyPr>
            <a:noAutofit/>
          </a:bodyPr>
          <a:lstStyle/>
          <a:p>
            <a:r>
              <a:rPr lang="ru-RU" sz="2000" b="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Дети рассматривая энциклопедии, задают вопросы о звездах, метеоритах, что такое космос? Все далекое, неизвестное, вызывает интерес. Данный проект поможет детям приблизиться к тайнам вселенной. </a:t>
            </a:r>
            <a:endParaRPr lang="ru-RU" sz="2000" b="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427985" y="2564905"/>
            <a:ext cx="4608512" cy="417646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 представление о Вселенной, Солнечной системе, и ее планетах.</a:t>
            </a:r>
          </a:p>
          <a:p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знания детей о государственных праздниках.</a:t>
            </a:r>
          </a:p>
          <a:p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понятие о себе, как о жителе планеты.</a:t>
            </a:r>
          </a:p>
          <a:p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творческих, коммуникативных способностей.</a:t>
            </a:r>
          </a:p>
          <a:p>
            <a:r>
              <a:rPr lang="ru-RU" sz="2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чувства гордости за нашу Родину.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1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>
            <a:off x="6069473" y="3429000"/>
            <a:ext cx="3102655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>
            <a:off x="5796136" y="4365104"/>
            <a:ext cx="3320825" cy="1094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>
            <a:off x="5220072" y="5445224"/>
            <a:ext cx="3318679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04" y="3212976"/>
            <a:ext cx="2633194" cy="35084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1800" y="1700808"/>
            <a:ext cx="2736304" cy="36458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8104" y="-21579"/>
            <a:ext cx="3168352" cy="3415037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508104" y="3501008"/>
            <a:ext cx="3456384" cy="158417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Рисуем</a:t>
            </a:r>
            <a:b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изучаем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292080" y="5589240"/>
            <a:ext cx="3168352" cy="6480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рассматриваем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26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9934" y="645333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8064" y="44284"/>
            <a:ext cx="3888432" cy="5184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1628801"/>
            <a:ext cx="388843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8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27784" y="6411470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04" y="3093302"/>
            <a:ext cx="2736304" cy="36484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5816" y="1304486"/>
            <a:ext cx="2952328" cy="39364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0152" y="116632"/>
            <a:ext cx="2880320" cy="384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0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27784" y="619544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503" y="2924944"/>
            <a:ext cx="2826061" cy="37680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7824" y="1916832"/>
            <a:ext cx="2916324" cy="38884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0152" y="764704"/>
            <a:ext cx="307834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4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99792" y="609329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964499"/>
            <a:ext cx="3600400" cy="48005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4048" y="188640"/>
            <a:ext cx="388843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5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7824" y="2132856"/>
            <a:ext cx="2934072" cy="39120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2972875"/>
            <a:ext cx="2736304" cy="36484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0152" y="452331"/>
            <a:ext cx="2736304" cy="36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r="35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16"/>
          <a:stretch/>
        </p:blipFill>
        <p:spPr bwMode="auto">
          <a:xfrm flipV="1">
            <a:off x="-180528" y="-114200"/>
            <a:ext cx="932452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D:\Gadgets\Gadgets_MegaPack\Gadgets\XPu_clock.Gadget\images\settings_left_disabled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6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:\Gadgets\Gadgets_MegaPack\Gadgets\XPu_clock.Gadget\images\settings_right_pressed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4" y="74766"/>
            <a:ext cx="401906" cy="4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D:\Gadgets\Gadgets_MegaPack\Gadgets\ShutdownDeluxe.gadget\src\shutdown_over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38" y="103234"/>
            <a:ext cx="392010" cy="34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1920" y="332656"/>
            <a:ext cx="3658861" cy="48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6AE8C46-3ECE-46FF-A1E3-868C99E70D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о космосе</Template>
  <TotalTime>192</TotalTime>
  <Words>133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Проект в средней группе «Космос»</vt:lpstr>
      <vt:lpstr>Участники проекта:  воспитатели, родители, дети.</vt:lpstr>
      <vt:lpstr>Рисуем изучаем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nat_zhdanova</dc:creator>
  <cp:keywords/>
  <cp:lastModifiedBy>nat_zhdanova</cp:lastModifiedBy>
  <cp:revision>16</cp:revision>
  <dcterms:created xsi:type="dcterms:W3CDTF">2019-06-12T09:43:38Z</dcterms:created>
  <dcterms:modified xsi:type="dcterms:W3CDTF">2020-12-02T12:32:59Z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TC026154429991</vt:lpwstr>
  </property>
</Properties>
</file>