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4" r:id="rId3"/>
    <p:sldId id="265" r:id="rId4"/>
    <p:sldId id="256" r:id="rId5"/>
    <p:sldId id="258" r:id="rId6"/>
    <p:sldId id="259" r:id="rId7"/>
    <p:sldId id="257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7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9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0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8175-B621-401B-A739-DD56F1FD6FDE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-35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7626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«Космос»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Педагогический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Вид: Информационно-творческий, игровой, краткосрочный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воспитатели, родители, дети.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5"/>
            <a:ext cx="8208912" cy="504055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  01.04  - 12.04.</a:t>
            </a:r>
            <a:endParaRPr lang="ru-RU" sz="28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212976"/>
            <a:ext cx="4040188" cy="291318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Развитие познавательной активности детей, расширение знаний детей о космосе, 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российским праздником – Днем космонавтики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3569" y="1628800"/>
            <a:ext cx="8003232" cy="1152128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Дети рассматривая энциклопедии, задают вопросы о звездах, метеоритах, что такое космос? Все далекое, неизвестное, вызывает интерес. Данный проект поможет детям приблизиться к тайнам вселенной. </a:t>
            </a:r>
            <a:endParaRPr lang="ru-RU" sz="20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5" y="2564905"/>
            <a:ext cx="4608512" cy="41764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Вселенной, Солнечной системе, и ее планетах.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государственных праздниках.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понятие о себе, как о жителе планеты.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творческих, коммуникативных способностей.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гордости за нашу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1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6069473" y="3429000"/>
            <a:ext cx="310265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5796136" y="4365104"/>
            <a:ext cx="3320825" cy="109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5220072" y="5445224"/>
            <a:ext cx="3318679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212976"/>
            <a:ext cx="2633194" cy="3508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1700808"/>
            <a:ext cx="2736304" cy="3645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104" y="-21579"/>
            <a:ext cx="3168352" cy="341503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8104" y="3501008"/>
            <a:ext cx="3456384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Рисуем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изучаем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92080" y="5589240"/>
            <a:ext cx="3168352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рассматриваем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9934" y="645333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44284"/>
            <a:ext cx="3888432" cy="5184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628801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7784" y="6411470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93302"/>
            <a:ext cx="2736304" cy="3648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1304486"/>
            <a:ext cx="2952328" cy="3936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2" y="116632"/>
            <a:ext cx="2880320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7784" y="619544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3" y="2924944"/>
            <a:ext cx="2826061" cy="3768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1916832"/>
            <a:ext cx="2916324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2" y="764704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2" y="609329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964499"/>
            <a:ext cx="3600400" cy="4800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188640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2132856"/>
            <a:ext cx="2934072" cy="3912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2972875"/>
            <a:ext cx="2736304" cy="3648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2" y="452331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D:\Gadgets\Gadgets_MegaPack\Gadgets\XPu_clock.Gadget\images\settings_left_disable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Gadgets\Gadgets_MegaPack\Gadgets\XPu_clock.Gadget\images\settings_right_presse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" y="74766"/>
            <a:ext cx="401906" cy="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adgets\Gadgets_MegaPack\Gadgets\ShutdownDeluxe.gadget\src\shutdown_over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" y="103234"/>
            <a:ext cx="392010" cy="3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332656"/>
            <a:ext cx="3658861" cy="48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AE8C46-3ECE-46FF-A1E3-868C99E70D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космосе</Template>
  <TotalTime>192</TotalTime>
  <Words>133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Проект в средней группе «Космос»</vt:lpstr>
      <vt:lpstr>Участники проекта:  воспитатели, родители, дети.</vt:lpstr>
      <vt:lpstr>Рисуем изучаем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nat_zhdanova</dc:creator>
  <cp:keywords/>
  <cp:lastModifiedBy>nat_zhdanova</cp:lastModifiedBy>
  <cp:revision>16</cp:revision>
  <dcterms:created xsi:type="dcterms:W3CDTF">2019-06-12T09:43:38Z</dcterms:created>
  <dcterms:modified xsi:type="dcterms:W3CDTF">2020-12-02T12:32:59Z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TC026154429991</vt:lpwstr>
  </property>
</Properties>
</file>