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2"/>
  </p:notesMasterIdLst>
  <p:sldIdLst>
    <p:sldId id="275" r:id="rId2"/>
    <p:sldId id="266" r:id="rId3"/>
    <p:sldId id="258" r:id="rId4"/>
    <p:sldId id="260" r:id="rId5"/>
    <p:sldId id="259" r:id="rId6"/>
    <p:sldId id="261" r:id="rId7"/>
    <p:sldId id="262" r:id="rId8"/>
    <p:sldId id="263" r:id="rId9"/>
    <p:sldId id="264" r:id="rId10"/>
    <p:sldId id="272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90099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2" d="100"/>
          <a:sy n="62" d="100"/>
        </p:scale>
        <p:origin x="-1324" y="-6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 noEditPoints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 noEditPoints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B384EF9-A3AC-4BCA-91B8-183DB3DD3F7F}" type="datetimeFigureOut">
              <a:rPr lang="ru-RU" smtClean="0"/>
              <a:pPr/>
              <a:t>09.11.2022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 noEditPoints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 noEditPoints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 noEditPoints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 noEditPoints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072BA9A-0DF1-49E8-B449-58520416F64C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3"/>
          <p:cNvSpPr>
            <a:spLocks noGrp="1" noRot="1" noChangeAspect="1" noEditPoints="1"/>
          </p:cNvSpPr>
          <p:nvPr>
            <p:ph type="sldImg"/>
          </p:nvPr>
        </p:nvSpPr>
        <p:spPr/>
        <p:txBody>
          <a:bodyPr/>
          <a:lstStyle/>
          <a:p>
            <a:endParaRPr/>
          </a:p>
        </p:txBody>
      </p:sp>
      <p:sp>
        <p:nvSpPr>
          <p:cNvPr id="3" name="Заметки 4"/>
          <p:cNvSpPr>
            <a:spLocks noGrp="1" noEditPoints="1"/>
          </p:cNvSpPr>
          <p:nvPr>
            <p:ph type="body" idx="3"/>
          </p:nvPr>
        </p:nvSpPr>
        <p:spPr/>
        <p:txBody>
          <a:bodyPr/>
          <a:lstStyle/>
          <a:p>
            <a:endParaRPr lang="en-US" smtClean="0"/>
          </a:p>
        </p:txBody>
      </p:sp>
      <p:sp>
        <p:nvSpPr>
          <p:cNvPr id="4" name="Номер слайда 6"/>
          <p:cNvSpPr>
            <a:spLocks noGrp="1" noEditPoints="1"/>
          </p:cNvSpPr>
          <p:nvPr>
            <p:ph type="sldNum" sz="quarter" idx="5"/>
          </p:nvPr>
        </p:nvSpPr>
        <p:spPr/>
        <p:txBody>
          <a:bodyPr/>
          <a:lstStyle/>
          <a:p>
            <a:fld id="{7AB4594A-D029-4952-B7AD-EC7A62B05A59}" type="slidenum">
              <a:rPr lang="en-US" smtClean="0"/>
              <a:pPr/>
              <a:t>1</a:t>
            </a:fld>
            <a:endParaRPr 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3"/>
          <p:cNvSpPr>
            <a:spLocks noGrp="1" noRot="1" noChangeAspect="1" noEditPoints="1"/>
          </p:cNvSpPr>
          <p:nvPr>
            <p:ph type="sldImg"/>
          </p:nvPr>
        </p:nvSpPr>
        <p:spPr/>
        <p:txBody>
          <a:bodyPr/>
          <a:lstStyle/>
          <a:p>
            <a:endParaRPr/>
          </a:p>
        </p:txBody>
      </p:sp>
      <p:sp>
        <p:nvSpPr>
          <p:cNvPr id="3" name="Заметки 4"/>
          <p:cNvSpPr>
            <a:spLocks noGrp="1" noEditPoints="1"/>
          </p:cNvSpPr>
          <p:nvPr>
            <p:ph type="body" idx="3"/>
          </p:nvPr>
        </p:nvSpPr>
        <p:spPr/>
        <p:txBody>
          <a:bodyPr/>
          <a:lstStyle/>
          <a:p>
            <a:endParaRPr lang="en-US" smtClean="0"/>
          </a:p>
        </p:txBody>
      </p:sp>
      <p:sp>
        <p:nvSpPr>
          <p:cNvPr id="4" name="Номер слайда 6"/>
          <p:cNvSpPr>
            <a:spLocks noGrp="1" noEditPoints="1"/>
          </p:cNvSpPr>
          <p:nvPr>
            <p:ph type="sldNum" sz="quarter" idx="5"/>
          </p:nvPr>
        </p:nvSpPr>
        <p:spPr/>
        <p:txBody>
          <a:bodyPr/>
          <a:lstStyle/>
          <a:p>
            <a:fld id="{5C8E99B2-1E1F-49A2-A048-1811CD73894E}" type="slidenum">
              <a:rPr lang="en-US" smtClean="0"/>
              <a:pPr/>
              <a:t>10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3"/>
          <p:cNvSpPr>
            <a:spLocks noGrp="1" noRot="1" noChangeAspect="1" noEditPoints="1"/>
          </p:cNvSpPr>
          <p:nvPr>
            <p:ph type="sldImg"/>
          </p:nvPr>
        </p:nvSpPr>
        <p:spPr/>
        <p:txBody>
          <a:bodyPr/>
          <a:lstStyle/>
          <a:p>
            <a:endParaRPr/>
          </a:p>
        </p:txBody>
      </p:sp>
      <p:sp>
        <p:nvSpPr>
          <p:cNvPr id="3" name="Заметки 4"/>
          <p:cNvSpPr>
            <a:spLocks noGrp="1" noEditPoints="1"/>
          </p:cNvSpPr>
          <p:nvPr>
            <p:ph type="body" idx="3"/>
          </p:nvPr>
        </p:nvSpPr>
        <p:spPr/>
        <p:txBody>
          <a:bodyPr/>
          <a:lstStyle/>
          <a:p>
            <a:endParaRPr lang="en-US" smtClean="0"/>
          </a:p>
        </p:txBody>
      </p:sp>
      <p:sp>
        <p:nvSpPr>
          <p:cNvPr id="4" name="Номер слайда 6"/>
          <p:cNvSpPr>
            <a:spLocks noGrp="1" noEditPoints="1"/>
          </p:cNvSpPr>
          <p:nvPr>
            <p:ph type="sldNum" sz="quarter" idx="5"/>
          </p:nvPr>
        </p:nvSpPr>
        <p:spPr/>
        <p:txBody>
          <a:bodyPr/>
          <a:lstStyle/>
          <a:p>
            <a:fld id="{3A48BB9B-2672-4FFC-BDD6-F3C920FE4BE2}" type="slidenum">
              <a:rPr lang="en-US" smtClean="0"/>
              <a:pPr/>
              <a:t>2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3"/>
          <p:cNvSpPr>
            <a:spLocks noGrp="1" noRot="1" noChangeAspect="1" noEditPoints="1"/>
          </p:cNvSpPr>
          <p:nvPr>
            <p:ph type="sldImg"/>
          </p:nvPr>
        </p:nvSpPr>
        <p:spPr/>
        <p:txBody>
          <a:bodyPr/>
          <a:lstStyle/>
          <a:p>
            <a:endParaRPr/>
          </a:p>
        </p:txBody>
      </p:sp>
      <p:sp>
        <p:nvSpPr>
          <p:cNvPr id="3" name="Заметки 4"/>
          <p:cNvSpPr>
            <a:spLocks noGrp="1" noEditPoints="1"/>
          </p:cNvSpPr>
          <p:nvPr>
            <p:ph type="body" idx="3"/>
          </p:nvPr>
        </p:nvSpPr>
        <p:spPr/>
        <p:txBody>
          <a:bodyPr/>
          <a:lstStyle/>
          <a:p>
            <a:endParaRPr lang="en-US" smtClean="0"/>
          </a:p>
        </p:txBody>
      </p:sp>
      <p:sp>
        <p:nvSpPr>
          <p:cNvPr id="4" name="Номер слайда 6"/>
          <p:cNvSpPr>
            <a:spLocks noGrp="1" noEditPoints="1"/>
          </p:cNvSpPr>
          <p:nvPr>
            <p:ph type="sldNum" sz="quarter" idx="5"/>
          </p:nvPr>
        </p:nvSpPr>
        <p:spPr/>
        <p:txBody>
          <a:bodyPr/>
          <a:lstStyle/>
          <a:p>
            <a:fld id="{2E40959B-C275-45C8-9649-DDB4EBBE37AD}" type="slidenum">
              <a:rPr lang="en-US" smtClean="0"/>
              <a:pPr/>
              <a:t>3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3"/>
          <p:cNvSpPr>
            <a:spLocks noGrp="1" noRot="1" noChangeAspect="1" noEditPoints="1"/>
          </p:cNvSpPr>
          <p:nvPr>
            <p:ph type="sldImg"/>
          </p:nvPr>
        </p:nvSpPr>
        <p:spPr/>
        <p:txBody>
          <a:bodyPr/>
          <a:lstStyle/>
          <a:p>
            <a:endParaRPr/>
          </a:p>
        </p:txBody>
      </p:sp>
      <p:sp>
        <p:nvSpPr>
          <p:cNvPr id="3" name="Заметки 4"/>
          <p:cNvSpPr>
            <a:spLocks noGrp="1" noEditPoints="1"/>
          </p:cNvSpPr>
          <p:nvPr>
            <p:ph type="body" idx="3"/>
          </p:nvPr>
        </p:nvSpPr>
        <p:spPr/>
        <p:txBody>
          <a:bodyPr/>
          <a:lstStyle/>
          <a:p>
            <a:endParaRPr lang="en-US" smtClean="0"/>
          </a:p>
        </p:txBody>
      </p:sp>
      <p:sp>
        <p:nvSpPr>
          <p:cNvPr id="4" name="Номер слайда 6"/>
          <p:cNvSpPr>
            <a:spLocks noGrp="1" noEditPoints="1"/>
          </p:cNvSpPr>
          <p:nvPr>
            <p:ph type="sldNum" sz="quarter" idx="5"/>
          </p:nvPr>
        </p:nvSpPr>
        <p:spPr/>
        <p:txBody>
          <a:bodyPr/>
          <a:lstStyle/>
          <a:p>
            <a:fld id="{A6EC67B5-8825-4DBF-894E-6D91EA2923AA}" type="slidenum">
              <a:rPr lang="en-US" smtClean="0"/>
              <a:pPr/>
              <a:t>4</a:t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 noEditPoints="1"/>
          </p:cNvSpPr>
          <p:nvPr>
            <p:ph type="sldImg"/>
          </p:nvPr>
        </p:nvSpPr>
        <p:spPr/>
        <p:txBody>
          <a:bodyPr/>
          <a:lstStyle/>
          <a:p>
            <a:endParaRPr/>
          </a:p>
        </p:txBody>
      </p:sp>
      <p:sp>
        <p:nvSpPr>
          <p:cNvPr id="3" name="Заметки 2"/>
          <p:cNvSpPr>
            <a:spLocks noGrp="1" noEditPoints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 noEditPoints="1"/>
          </p:cNvSpPr>
          <p:nvPr>
            <p:ph type="sldNum" sz="quarter" idx="10"/>
          </p:nvPr>
        </p:nvSpPr>
        <p:spPr/>
        <p:txBody>
          <a:bodyPr/>
          <a:lstStyle/>
          <a:p>
            <a:fld id="{7072BA9A-0DF1-49E8-B449-58520416F64C}" type="slidenum">
              <a:rPr lang="ru-RU" smtClean="0"/>
              <a:pPr/>
              <a:t>5</a:t>
            </a:fld>
            <a:endParaRPr lang="ru-RU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3"/>
          <p:cNvSpPr>
            <a:spLocks noGrp="1" noRot="1" noChangeAspect="1" noEditPoints="1"/>
          </p:cNvSpPr>
          <p:nvPr>
            <p:ph type="sldImg"/>
          </p:nvPr>
        </p:nvSpPr>
        <p:spPr/>
        <p:txBody>
          <a:bodyPr/>
          <a:lstStyle/>
          <a:p>
            <a:endParaRPr/>
          </a:p>
        </p:txBody>
      </p:sp>
      <p:sp>
        <p:nvSpPr>
          <p:cNvPr id="3" name="Заметки 4"/>
          <p:cNvSpPr>
            <a:spLocks noGrp="1" noEditPoints="1"/>
          </p:cNvSpPr>
          <p:nvPr>
            <p:ph type="body" idx="3"/>
          </p:nvPr>
        </p:nvSpPr>
        <p:spPr/>
        <p:txBody>
          <a:bodyPr/>
          <a:lstStyle/>
          <a:p>
            <a:endParaRPr lang="en-US" smtClean="0"/>
          </a:p>
        </p:txBody>
      </p:sp>
      <p:sp>
        <p:nvSpPr>
          <p:cNvPr id="4" name="Номер слайда 6"/>
          <p:cNvSpPr>
            <a:spLocks noGrp="1" noEditPoints="1"/>
          </p:cNvSpPr>
          <p:nvPr>
            <p:ph type="sldNum" sz="quarter" idx="5"/>
          </p:nvPr>
        </p:nvSpPr>
        <p:spPr/>
        <p:txBody>
          <a:bodyPr/>
          <a:lstStyle/>
          <a:p>
            <a:fld id="{D12892AB-E568-4711-AB33-BD8E0F33C1B2}" type="slidenum">
              <a:rPr lang="en-US" smtClean="0"/>
              <a:pPr/>
              <a:t>6</a:t>
            </a:fld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3"/>
          <p:cNvSpPr>
            <a:spLocks noGrp="1" noRot="1" noChangeAspect="1" noEditPoints="1"/>
          </p:cNvSpPr>
          <p:nvPr>
            <p:ph type="sldImg"/>
          </p:nvPr>
        </p:nvSpPr>
        <p:spPr/>
        <p:txBody>
          <a:bodyPr/>
          <a:lstStyle/>
          <a:p>
            <a:endParaRPr/>
          </a:p>
        </p:txBody>
      </p:sp>
      <p:sp>
        <p:nvSpPr>
          <p:cNvPr id="3" name="Заметки 4"/>
          <p:cNvSpPr>
            <a:spLocks noGrp="1" noEditPoints="1"/>
          </p:cNvSpPr>
          <p:nvPr>
            <p:ph type="body" idx="3"/>
          </p:nvPr>
        </p:nvSpPr>
        <p:spPr/>
        <p:txBody>
          <a:bodyPr/>
          <a:lstStyle/>
          <a:p>
            <a:endParaRPr lang="en-US" smtClean="0"/>
          </a:p>
        </p:txBody>
      </p:sp>
      <p:sp>
        <p:nvSpPr>
          <p:cNvPr id="4" name="Номер слайда 6"/>
          <p:cNvSpPr>
            <a:spLocks noGrp="1" noEditPoints="1"/>
          </p:cNvSpPr>
          <p:nvPr>
            <p:ph type="sldNum" sz="quarter" idx="5"/>
          </p:nvPr>
        </p:nvSpPr>
        <p:spPr/>
        <p:txBody>
          <a:bodyPr/>
          <a:lstStyle/>
          <a:p>
            <a:fld id="{7DFE6987-0236-498B-9522-7AFAB93C139B}" type="slidenum">
              <a:rPr lang="en-US" smtClean="0"/>
              <a:pPr/>
              <a:t>7</a:t>
            </a:fld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3"/>
          <p:cNvSpPr>
            <a:spLocks noGrp="1" noRot="1" noChangeAspect="1" noEditPoints="1"/>
          </p:cNvSpPr>
          <p:nvPr>
            <p:ph type="sldImg"/>
          </p:nvPr>
        </p:nvSpPr>
        <p:spPr/>
        <p:txBody>
          <a:bodyPr/>
          <a:lstStyle/>
          <a:p>
            <a:endParaRPr/>
          </a:p>
        </p:txBody>
      </p:sp>
      <p:sp>
        <p:nvSpPr>
          <p:cNvPr id="3" name="Заметки 4"/>
          <p:cNvSpPr>
            <a:spLocks noGrp="1" noEditPoints="1"/>
          </p:cNvSpPr>
          <p:nvPr>
            <p:ph type="body" idx="3"/>
          </p:nvPr>
        </p:nvSpPr>
        <p:spPr/>
        <p:txBody>
          <a:bodyPr/>
          <a:lstStyle/>
          <a:p>
            <a:endParaRPr lang="en-US" smtClean="0"/>
          </a:p>
        </p:txBody>
      </p:sp>
      <p:sp>
        <p:nvSpPr>
          <p:cNvPr id="4" name="Номер слайда 6"/>
          <p:cNvSpPr>
            <a:spLocks noGrp="1" noEditPoints="1"/>
          </p:cNvSpPr>
          <p:nvPr>
            <p:ph type="sldNum" sz="quarter" idx="5"/>
          </p:nvPr>
        </p:nvSpPr>
        <p:spPr/>
        <p:txBody>
          <a:bodyPr/>
          <a:lstStyle/>
          <a:p>
            <a:fld id="{07BC4EFE-AF3F-4F24-A6A9-CDE0DA8A461F}" type="slidenum">
              <a:rPr lang="en-US" smtClean="0"/>
              <a:pPr/>
              <a:t>8</a:t>
            </a:fld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3"/>
          <p:cNvSpPr>
            <a:spLocks noGrp="1" noRot="1" noChangeAspect="1" noEditPoints="1"/>
          </p:cNvSpPr>
          <p:nvPr>
            <p:ph type="sldImg"/>
          </p:nvPr>
        </p:nvSpPr>
        <p:spPr/>
        <p:txBody>
          <a:bodyPr/>
          <a:lstStyle/>
          <a:p>
            <a:endParaRPr/>
          </a:p>
        </p:txBody>
      </p:sp>
      <p:sp>
        <p:nvSpPr>
          <p:cNvPr id="3" name="Заметки 4"/>
          <p:cNvSpPr>
            <a:spLocks noGrp="1" noEditPoints="1"/>
          </p:cNvSpPr>
          <p:nvPr>
            <p:ph type="body" idx="3"/>
          </p:nvPr>
        </p:nvSpPr>
        <p:spPr/>
        <p:txBody>
          <a:bodyPr/>
          <a:lstStyle/>
          <a:p>
            <a:endParaRPr lang="en-US" smtClean="0"/>
          </a:p>
        </p:txBody>
      </p:sp>
      <p:sp>
        <p:nvSpPr>
          <p:cNvPr id="4" name="Номер слайда 6"/>
          <p:cNvSpPr>
            <a:spLocks noGrp="1" noEditPoints="1"/>
          </p:cNvSpPr>
          <p:nvPr>
            <p:ph type="sldNum" sz="quarter" idx="5"/>
          </p:nvPr>
        </p:nvSpPr>
        <p:spPr/>
        <p:txBody>
          <a:bodyPr/>
          <a:lstStyle/>
          <a:p>
            <a:fld id="{A8CA7382-C064-4E4A-AB4C-BA419DA24784}" type="slidenum">
              <a:rPr lang="en-US" smtClean="0"/>
              <a:pPr/>
              <a:t>9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 noEditPoints="1"/>
          </p:cNvSpPr>
          <p:nvPr>
            <p:ph type="ctrTitle"/>
          </p:nvPr>
        </p:nvSpPr>
        <p:spPr>
          <a:xfrm>
            <a:off x="1009442" y="3307355"/>
            <a:ext cx="7117180" cy="1470025"/>
          </a:xfrm>
        </p:spPr>
        <p:txBody>
          <a:bodyPr anchor="b"/>
          <a:lstStyle>
            <a:lvl1pPr>
              <a:defRPr sz="400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Subtitle 2"/>
          <p:cNvSpPr>
            <a:spLocks noGrp="1" noEditPoints="1"/>
          </p:cNvSpPr>
          <p:nvPr>
            <p:ph type="subTitle" idx="1"/>
          </p:nvPr>
        </p:nvSpPr>
        <p:spPr>
          <a:xfrm>
            <a:off x="1009442" y="4777380"/>
            <a:ext cx="7117180" cy="86142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4" name="Date Placeholder 3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9B25C783-AD1B-483C-B052-19BCA0C2F55E}" type="datetimeFigureOut">
              <a:rPr lang="ru-RU" smtClean="0"/>
              <a:pPr/>
              <a:t>09.11.2022</a:t>
            </a:fld>
            <a:endParaRPr lang="ru-RU"/>
          </a:p>
        </p:txBody>
      </p:sp>
      <p:sp>
        <p:nvSpPr>
          <p:cNvPr id="5" name="Footer Placeholder 4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658CE267-77DF-4343-A9D7-90DBAE636EF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 noEditPoints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 noEditPoints="1"/>
          </p:cNvSpPr>
          <p:nvPr>
            <p:ph type="body" orient="vert" idx="1"/>
          </p:nvPr>
        </p:nvSpPr>
        <p:spPr>
          <a:xfrm>
            <a:off x="1009443" y="1807361"/>
            <a:ext cx="7123080" cy="405143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9B25C783-AD1B-483C-B052-19BCA0C2F55E}" type="datetimeFigureOut">
              <a:rPr lang="ru-RU" smtClean="0"/>
              <a:pPr/>
              <a:t>09.11.2022</a:t>
            </a:fld>
            <a:endParaRPr lang="ru-RU"/>
          </a:p>
        </p:txBody>
      </p:sp>
      <p:sp>
        <p:nvSpPr>
          <p:cNvPr id="5" name="Footer Placeholder 4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658CE267-77DF-4343-A9D7-90DBAE636EF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 noEditPoints="1"/>
          </p:cNvSpPr>
          <p:nvPr>
            <p:ph type="title" orient="vert"/>
          </p:nvPr>
        </p:nvSpPr>
        <p:spPr>
          <a:xfrm>
            <a:off x="6659561" y="675723"/>
            <a:ext cx="1472962" cy="518532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 noEditPoints="1"/>
          </p:cNvSpPr>
          <p:nvPr>
            <p:ph type="body" orient="vert" idx="1"/>
          </p:nvPr>
        </p:nvSpPr>
        <p:spPr>
          <a:xfrm>
            <a:off x="1009442" y="675723"/>
            <a:ext cx="5467557" cy="518532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9B25C783-AD1B-483C-B052-19BCA0C2F55E}" type="datetimeFigureOut">
              <a:rPr lang="ru-RU" smtClean="0"/>
              <a:pPr/>
              <a:t>09.11.2022</a:t>
            </a:fld>
            <a:endParaRPr lang="ru-RU"/>
          </a:p>
        </p:txBody>
      </p:sp>
      <p:sp>
        <p:nvSpPr>
          <p:cNvPr id="5" name="Footer Placeholder 4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658CE267-77DF-4343-A9D7-90DBAE636EF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 noEditPoints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 noEditPoints="1"/>
          </p:cNvSpPr>
          <p:nvPr>
            <p:ph idx="1"/>
          </p:nvPr>
        </p:nvSpPr>
        <p:spPr/>
        <p:txBody>
          <a:bodyPr/>
          <a:lstStyle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9B25C783-AD1B-483C-B052-19BCA0C2F55E}" type="datetimeFigureOut">
              <a:rPr lang="ru-RU" smtClean="0"/>
              <a:pPr/>
              <a:t>09.11.2022</a:t>
            </a:fld>
            <a:endParaRPr lang="ru-RU"/>
          </a:p>
        </p:txBody>
      </p:sp>
      <p:sp>
        <p:nvSpPr>
          <p:cNvPr id="5" name="Footer Placeholder 4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658CE267-77DF-4343-A9D7-90DBAE636EF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 noEditPoints="1"/>
          </p:cNvSpPr>
          <p:nvPr>
            <p:ph type="title"/>
          </p:nvPr>
        </p:nvSpPr>
        <p:spPr>
          <a:xfrm>
            <a:off x="1009443" y="3308581"/>
            <a:ext cx="7117178" cy="1468800"/>
          </a:xfrm>
        </p:spPr>
        <p:txBody>
          <a:bodyPr anchor="b"/>
          <a:lstStyle>
            <a:lvl1pPr algn="r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 noEditPoints="1"/>
          </p:cNvSpPr>
          <p:nvPr>
            <p:ph type="body" idx="1"/>
          </p:nvPr>
        </p:nvSpPr>
        <p:spPr>
          <a:xfrm>
            <a:off x="1009443" y="4777381"/>
            <a:ext cx="7117178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9B25C783-AD1B-483C-B052-19BCA0C2F55E}" type="datetimeFigureOut">
              <a:rPr lang="ru-RU" smtClean="0"/>
              <a:pPr/>
              <a:t>09.11.2022</a:t>
            </a:fld>
            <a:endParaRPr lang="ru-RU"/>
          </a:p>
        </p:txBody>
      </p:sp>
      <p:sp>
        <p:nvSpPr>
          <p:cNvPr id="5" name="Footer Placeholder 4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658CE267-77DF-4343-A9D7-90DBAE636EF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 noEditPoints="1"/>
          </p:cNvSpPr>
          <p:nvPr>
            <p:ph type="title"/>
          </p:nvPr>
        </p:nvSpPr>
        <p:spPr>
          <a:xfrm>
            <a:off x="1009443" y="675724"/>
            <a:ext cx="7123080" cy="92447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 noEditPoints="1"/>
          </p:cNvSpPr>
          <p:nvPr>
            <p:ph sz="half" idx="1"/>
          </p:nvPr>
        </p:nvSpPr>
        <p:spPr>
          <a:xfrm>
            <a:off x="1009442" y="1809749"/>
            <a:ext cx="3471277" cy="4051301"/>
          </a:xfrm>
        </p:spPr>
        <p:txBody>
          <a:bodyPr>
            <a:normAutofit/>
          </a:bodyPr>
          <a:lstStyle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Content Placeholder 3"/>
          <p:cNvSpPr>
            <a:spLocks noGrp="1" noEditPoints="1"/>
          </p:cNvSpPr>
          <p:nvPr>
            <p:ph sz="half" idx="2"/>
          </p:nvPr>
        </p:nvSpPr>
        <p:spPr>
          <a:xfrm>
            <a:off x="4663281" y="1809749"/>
            <a:ext cx="3469242" cy="4051302"/>
          </a:xfrm>
        </p:spPr>
        <p:txBody>
          <a:bodyPr>
            <a:normAutofit/>
          </a:bodyPr>
          <a:lstStyle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9B25C783-AD1B-483C-B052-19BCA0C2F55E}" type="datetimeFigureOut">
              <a:rPr lang="ru-RU" smtClean="0"/>
              <a:pPr/>
              <a:t>09.11.2022</a:t>
            </a:fld>
            <a:endParaRPr lang="ru-RU"/>
          </a:p>
        </p:txBody>
      </p:sp>
      <p:sp>
        <p:nvSpPr>
          <p:cNvPr id="6" name="Footer Placeholder 5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658CE267-77DF-4343-A9D7-90DBAE636EF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 noEditPoints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 noEditPoints="1"/>
          </p:cNvSpPr>
          <p:nvPr>
            <p:ph type="body" idx="1"/>
          </p:nvPr>
        </p:nvSpPr>
        <p:spPr>
          <a:xfrm>
            <a:off x="1332894" y="1812927"/>
            <a:ext cx="3147824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 noEditPoints="1"/>
          </p:cNvSpPr>
          <p:nvPr>
            <p:ph sz="half" idx="2"/>
          </p:nvPr>
        </p:nvSpPr>
        <p:spPr>
          <a:xfrm>
            <a:off x="1009442" y="2389189"/>
            <a:ext cx="3471277" cy="3471861"/>
          </a:xfrm>
        </p:spPr>
        <p:txBody>
          <a:bodyPr>
            <a:normAutofit/>
          </a:bodyPr>
          <a:lstStyle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Text Placeholder 4"/>
          <p:cNvSpPr>
            <a:spLocks noGrp="1" noEditPoints="1"/>
          </p:cNvSpPr>
          <p:nvPr>
            <p:ph type="body" sz="quarter" idx="3"/>
          </p:nvPr>
        </p:nvSpPr>
        <p:spPr>
          <a:xfrm>
            <a:off x="4992066" y="1812927"/>
            <a:ext cx="314248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 noEditPoints="1"/>
          </p:cNvSpPr>
          <p:nvPr>
            <p:ph sz="quarter" idx="4"/>
          </p:nvPr>
        </p:nvSpPr>
        <p:spPr>
          <a:xfrm>
            <a:off x="4663280" y="2389189"/>
            <a:ext cx="3471275" cy="3471861"/>
          </a:xfrm>
        </p:spPr>
        <p:txBody>
          <a:bodyPr>
            <a:normAutofit/>
          </a:bodyPr>
          <a:lstStyle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Date Placeholder 6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9B25C783-AD1B-483C-B052-19BCA0C2F55E}" type="datetimeFigureOut">
              <a:rPr lang="ru-RU" smtClean="0"/>
              <a:pPr/>
              <a:t>09.11.2022</a:t>
            </a:fld>
            <a:endParaRPr lang="ru-RU"/>
          </a:p>
        </p:txBody>
      </p:sp>
      <p:sp>
        <p:nvSpPr>
          <p:cNvPr id="8" name="Footer Placeholder 7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658CE267-77DF-4343-A9D7-90DBAE636EF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 noEditPoints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9B25C783-AD1B-483C-B052-19BCA0C2F55E}" type="datetimeFigureOut">
              <a:rPr lang="ru-RU" smtClean="0"/>
              <a:pPr/>
              <a:t>09.11.2022</a:t>
            </a:fld>
            <a:endParaRPr lang="ru-RU"/>
          </a:p>
        </p:txBody>
      </p:sp>
      <p:sp>
        <p:nvSpPr>
          <p:cNvPr id="4" name="Footer Placeholder 3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658CE267-77DF-4343-A9D7-90DBAE636EF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9B25C783-AD1B-483C-B052-19BCA0C2F55E}" type="datetimeFigureOut">
              <a:rPr lang="ru-RU" smtClean="0"/>
              <a:pPr/>
              <a:t>09.11.2022</a:t>
            </a:fld>
            <a:endParaRPr lang="ru-RU"/>
          </a:p>
        </p:txBody>
      </p:sp>
      <p:sp>
        <p:nvSpPr>
          <p:cNvPr id="3" name="Footer Placeholder 2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658CE267-77DF-4343-A9D7-90DBAE636EF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 noEditPoints="1"/>
          </p:cNvSpPr>
          <p:nvPr>
            <p:ph type="title"/>
          </p:nvPr>
        </p:nvSpPr>
        <p:spPr>
          <a:xfrm>
            <a:off x="1009442" y="446087"/>
            <a:ext cx="2660650" cy="1185861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 noEditPoints="1"/>
          </p:cNvSpPr>
          <p:nvPr>
            <p:ph idx="1"/>
          </p:nvPr>
        </p:nvSpPr>
        <p:spPr>
          <a:xfrm>
            <a:off x="3852654" y="446087"/>
            <a:ext cx="4279869" cy="5414963"/>
          </a:xfrm>
        </p:spPr>
        <p:txBody>
          <a:bodyPr>
            <a:normAutofit/>
          </a:bodyPr>
          <a:lstStyle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Text Placeholder 3"/>
          <p:cNvSpPr>
            <a:spLocks noGrp="1" noEditPoints="1"/>
          </p:cNvSpPr>
          <p:nvPr>
            <p:ph type="body" sz="half" idx="2"/>
          </p:nvPr>
        </p:nvSpPr>
        <p:spPr>
          <a:xfrm>
            <a:off x="1009442" y="1631949"/>
            <a:ext cx="2660650" cy="4229099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9B25C783-AD1B-483C-B052-19BCA0C2F55E}" type="datetimeFigureOut">
              <a:rPr lang="ru-RU" smtClean="0"/>
              <a:pPr/>
              <a:t>09.11.2022</a:t>
            </a:fld>
            <a:endParaRPr lang="ru-RU"/>
          </a:p>
        </p:txBody>
      </p:sp>
      <p:sp>
        <p:nvSpPr>
          <p:cNvPr id="6" name="Footer Placeholder 5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658CE267-77DF-4343-A9D7-90DBAE636EF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 noEditPoints="1"/>
          </p:cNvSpPr>
          <p:nvPr>
            <p:ph type="title"/>
          </p:nvPr>
        </p:nvSpPr>
        <p:spPr>
          <a:xfrm>
            <a:off x="1009442" y="1387058"/>
            <a:ext cx="3481387" cy="1113254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Text Placeholder 3"/>
          <p:cNvSpPr>
            <a:spLocks noGrp="1" noEditPoints="1"/>
          </p:cNvSpPr>
          <p:nvPr>
            <p:ph type="body" sz="half" idx="2"/>
          </p:nvPr>
        </p:nvSpPr>
        <p:spPr>
          <a:xfrm>
            <a:off x="1009442" y="2500312"/>
            <a:ext cx="3481387" cy="2530200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9B25C783-AD1B-483C-B052-19BCA0C2F55E}" type="datetimeFigureOut">
              <a:rPr lang="ru-RU" smtClean="0"/>
              <a:pPr/>
              <a:t>09.11.2022</a:t>
            </a:fld>
            <a:endParaRPr lang="ru-RU"/>
          </a:p>
        </p:txBody>
      </p:sp>
      <p:sp>
        <p:nvSpPr>
          <p:cNvPr id="6" name="Footer Placeholder 5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658CE267-77DF-4343-A9D7-90DBAE636EF3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17" name="Group 16"/>
          <p:cNvGrpSpPr/>
          <p:nvPr/>
        </p:nvGrpSpPr>
        <p:grpSpPr>
          <a:xfrm>
            <a:off x="4718762" y="993075"/>
            <a:ext cx="1847138" cy="1530439"/>
            <a:chOff x="4718762" y="993075"/>
            <a:chExt cx="1847138" cy="1530439"/>
          </a:xfrm>
        </p:grpSpPr>
        <p:sp>
          <p:nvSpPr>
            <p:cNvPr id="32" name="Oval 31"/>
            <p:cNvSpPr/>
            <p:nvPr/>
          </p:nvSpPr>
          <p:spPr>
            <a:xfrm>
              <a:off x="5479247" y="1436861"/>
              <a:ext cx="1086653" cy="1086653"/>
            </a:xfrm>
            <a:prstGeom prst="ellipse">
              <a:avLst/>
            </a:prstGeom>
            <a:noFill/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Oval 32"/>
            <p:cNvSpPr/>
            <p:nvPr/>
          </p:nvSpPr>
          <p:spPr>
            <a:xfrm>
              <a:off x="5650541" y="1411791"/>
              <a:ext cx="830365" cy="830365"/>
            </a:xfrm>
            <a:prstGeom prst="ellipse">
              <a:avLst/>
            </a:prstGeom>
            <a:solidFill>
              <a:schemeClr val="accent1"/>
            </a:solidFill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Oval 28"/>
            <p:cNvSpPr/>
            <p:nvPr/>
          </p:nvSpPr>
          <p:spPr>
            <a:xfrm>
              <a:off x="5256184" y="1894454"/>
              <a:ext cx="602364" cy="602364"/>
            </a:xfrm>
            <a:prstGeom prst="ellipse">
              <a:avLst/>
            </a:prstGeom>
            <a:noFill/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Oval 30"/>
            <p:cNvSpPr/>
            <p:nvPr/>
          </p:nvSpPr>
          <p:spPr>
            <a:xfrm>
              <a:off x="5424145" y="1811313"/>
              <a:ext cx="489588" cy="489588"/>
            </a:xfrm>
            <a:prstGeom prst="ellipse">
              <a:avLst/>
            </a:prstGeom>
            <a:solidFill>
              <a:schemeClr val="accent1"/>
            </a:solidFill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Oval 27"/>
            <p:cNvSpPr/>
            <p:nvPr/>
          </p:nvSpPr>
          <p:spPr>
            <a:xfrm>
              <a:off x="4718762" y="2083426"/>
              <a:ext cx="256601" cy="256601"/>
            </a:xfrm>
            <a:prstGeom prst="ellipse">
              <a:avLst/>
            </a:prstGeom>
            <a:noFill/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Oval 29"/>
            <p:cNvSpPr/>
            <p:nvPr/>
          </p:nvSpPr>
          <p:spPr>
            <a:xfrm>
              <a:off x="6132091" y="993075"/>
              <a:ext cx="256601" cy="256601"/>
            </a:xfrm>
            <a:prstGeom prst="ellipse">
              <a:avLst/>
            </a:prstGeom>
            <a:noFill/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Oval 33"/>
            <p:cNvSpPr/>
            <p:nvPr/>
          </p:nvSpPr>
          <p:spPr>
            <a:xfrm>
              <a:off x="5059596" y="1894454"/>
              <a:ext cx="197439" cy="197439"/>
            </a:xfrm>
            <a:prstGeom prst="ellipse">
              <a:avLst/>
            </a:prstGeom>
            <a:solidFill>
              <a:schemeClr val="accent1"/>
            </a:solidFill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Oval 34"/>
            <p:cNvSpPr/>
            <p:nvPr/>
          </p:nvSpPr>
          <p:spPr>
            <a:xfrm>
              <a:off x="6148801" y="1060593"/>
              <a:ext cx="197439" cy="197439"/>
            </a:xfrm>
            <a:prstGeom prst="ellipse">
              <a:avLst/>
            </a:prstGeom>
            <a:solidFill>
              <a:schemeClr val="accent1"/>
            </a:solidFill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8" name="Picture Placeholder 17"/>
          <p:cNvSpPr>
            <a:spLocks noGrp="1" noEditPoints="1"/>
          </p:cNvSpPr>
          <p:nvPr>
            <p:ph type="pic" sz="quarter" idx="14"/>
          </p:nvPr>
        </p:nvSpPr>
        <p:spPr>
          <a:xfrm>
            <a:off x="4876800" y="1600200"/>
            <a:ext cx="3429000" cy="3429000"/>
          </a:xfrm>
          <a:ln w="76200">
            <a:solidFill>
              <a:schemeClr val="bg2">
                <a:lumMod val="75000"/>
              </a:schemeClr>
            </a:solidFill>
          </a:ln>
        </p:spPr>
        <p:txBody>
          <a:bodyPr/>
          <a:lstStyle>
            <a:lvl1pPr marL="0" indent="0" algn="ctr">
              <a:buFontTx/>
              <a:buNone/>
            </a:lvl1pPr>
          </a:lstStyle>
          <a:p>
            <a:pPr lvl="0"/>
            <a:r>
              <a:rPr lang="ru-RU" smtClean="0"/>
              <a:t>Вставка рисунка</a:t>
            </a:r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5" name="Group 134"/>
          <p:cNvGrpSpPr/>
          <p:nvPr/>
        </p:nvGrpSpPr>
        <p:grpSpPr>
          <a:xfrm>
            <a:off x="-9" y="-16"/>
            <a:ext cx="9252346" cy="6858038"/>
            <a:chOff x="-9" y="-16"/>
            <a:chExt cx="9252346" cy="6858038"/>
          </a:xfrm>
        </p:grpSpPr>
        <p:grpSp>
          <p:nvGrpSpPr>
            <p:cNvPr id="136" name="Group 638"/>
            <p:cNvGrpSpPr/>
            <p:nvPr/>
          </p:nvGrpSpPr>
          <p:grpSpPr>
            <a:xfrm>
              <a:off x="8528" y="419213"/>
              <a:ext cx="9073251" cy="5913938"/>
              <a:chOff x="8528" y="419213"/>
              <a:chExt cx="9073251" cy="5913938"/>
            </a:xfrm>
          </p:grpSpPr>
          <p:grpSp>
            <p:nvGrpSpPr>
              <p:cNvPr id="224" name="Group 121"/>
              <p:cNvGrpSpPr>
                <a:grpSpLocks noChangeAspect="1"/>
              </p:cNvGrpSpPr>
              <p:nvPr/>
            </p:nvGrpSpPr>
            <p:grpSpPr>
              <a:xfrm rot="2429339">
                <a:off x="8528" y="447135"/>
                <a:ext cx="1128260" cy="875915"/>
                <a:chOff x="-162267" y="4120976"/>
                <a:chExt cx="3435350" cy="2667000"/>
              </a:xfrm>
              <a:solidFill>
                <a:schemeClr val="bg2">
                  <a:lumMod val="60000"/>
                  <a:lumOff val="40000"/>
                  <a:alpha val="1000"/>
                </a:schemeClr>
              </a:solidFill>
            </p:grpSpPr>
            <p:sp>
              <p:nvSpPr>
                <p:cNvPr id="250" name="Freeform 72"/>
                <p:cNvSpPr/>
                <p:nvPr/>
              </p:nvSpPr>
              <p:spPr bwMode="auto">
                <a:xfrm>
                  <a:off x="1644650" y="4162425"/>
                  <a:ext cx="441325" cy="6572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78" h="414">
                      <a:moveTo>
                        <a:pt x="276" y="414"/>
                      </a:moveTo>
                      <a:lnTo>
                        <a:pt x="276" y="414"/>
                      </a:lnTo>
                      <a:lnTo>
                        <a:pt x="278" y="414"/>
                      </a:lnTo>
                      <a:lnTo>
                        <a:pt x="278" y="412"/>
                      </a:lnTo>
                      <a:lnTo>
                        <a:pt x="278" y="412"/>
                      </a:lnTo>
                      <a:lnTo>
                        <a:pt x="270" y="396"/>
                      </a:lnTo>
                      <a:lnTo>
                        <a:pt x="54" y="60"/>
                      </a:lnTo>
                      <a:lnTo>
                        <a:pt x="54" y="60"/>
                      </a:lnTo>
                      <a:lnTo>
                        <a:pt x="38" y="32"/>
                      </a:lnTo>
                      <a:lnTo>
                        <a:pt x="36" y="28"/>
                      </a:lnTo>
                      <a:lnTo>
                        <a:pt x="36" y="28"/>
                      </a:lnTo>
                      <a:lnTo>
                        <a:pt x="26" y="14"/>
                      </a:lnTo>
                      <a:lnTo>
                        <a:pt x="14" y="4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8"/>
                      </a:lnTo>
                      <a:lnTo>
                        <a:pt x="12" y="28"/>
                      </a:lnTo>
                      <a:lnTo>
                        <a:pt x="12" y="28"/>
                      </a:lnTo>
                      <a:lnTo>
                        <a:pt x="22" y="36"/>
                      </a:lnTo>
                      <a:lnTo>
                        <a:pt x="30" y="48"/>
                      </a:lnTo>
                      <a:lnTo>
                        <a:pt x="264" y="402"/>
                      </a:lnTo>
                      <a:lnTo>
                        <a:pt x="264" y="402"/>
                      </a:lnTo>
                      <a:lnTo>
                        <a:pt x="270" y="410"/>
                      </a:lnTo>
                      <a:lnTo>
                        <a:pt x="276" y="414"/>
                      </a:lnTo>
                      <a:lnTo>
                        <a:pt x="276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</a:ln>
              </p:spPr>
              <p:txBody>
                <a:bodyPr vert="horz" wrap="square" lIns="91440" tIns="45720" rIns="91440" bIns="45720" anchor="t"/>
                <a:lstStyle/>
                <a:p>
                  <a:endParaRPr lang="en-US"/>
                </a:p>
              </p:txBody>
            </p:sp>
            <p:sp>
              <p:nvSpPr>
                <p:cNvPr id="251" name="Freeform 73"/>
                <p:cNvSpPr/>
                <p:nvPr/>
              </p:nvSpPr>
              <p:spPr bwMode="auto">
                <a:xfrm>
                  <a:off x="2089150" y="4835525"/>
                  <a:ext cx="1588" cy="31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h="2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</a:ln>
              </p:spPr>
              <p:txBody>
                <a:bodyPr vert="horz" wrap="square" lIns="91440" tIns="45720" rIns="91440" bIns="45720" anchor="t"/>
                <a:lstStyle/>
                <a:p>
                  <a:endParaRPr lang="en-US"/>
                </a:p>
              </p:txBody>
            </p:sp>
            <p:sp>
              <p:nvSpPr>
                <p:cNvPr id="252" name="Freeform 74"/>
                <p:cNvSpPr/>
                <p:nvPr/>
              </p:nvSpPr>
              <p:spPr bwMode="auto">
                <a:xfrm>
                  <a:off x="2117725" y="4162425"/>
                  <a:ext cx="444500" cy="6572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80" h="414">
                      <a:moveTo>
                        <a:pt x="4" y="414"/>
                      </a:moveTo>
                      <a:lnTo>
                        <a:pt x="4" y="414"/>
                      </a:lnTo>
                      <a:lnTo>
                        <a:pt x="8" y="410"/>
                      </a:lnTo>
                      <a:lnTo>
                        <a:pt x="16" y="402"/>
                      </a:lnTo>
                      <a:lnTo>
                        <a:pt x="248" y="48"/>
                      </a:lnTo>
                      <a:lnTo>
                        <a:pt x="248" y="48"/>
                      </a:lnTo>
                      <a:lnTo>
                        <a:pt x="258" y="36"/>
                      </a:lnTo>
                      <a:lnTo>
                        <a:pt x="266" y="28"/>
                      </a:lnTo>
                      <a:lnTo>
                        <a:pt x="266" y="28"/>
                      </a:lnTo>
                      <a:lnTo>
                        <a:pt x="274" y="18"/>
                      </a:lnTo>
                      <a:lnTo>
                        <a:pt x="280" y="6"/>
                      </a:lnTo>
                      <a:lnTo>
                        <a:pt x="280" y="6"/>
                      </a:lnTo>
                      <a:lnTo>
                        <a:pt x="280" y="2"/>
                      </a:lnTo>
                      <a:lnTo>
                        <a:pt x="278" y="0"/>
                      </a:lnTo>
                      <a:lnTo>
                        <a:pt x="274" y="0"/>
                      </a:lnTo>
                      <a:lnTo>
                        <a:pt x="268" y="2"/>
                      </a:lnTo>
                      <a:lnTo>
                        <a:pt x="266" y="4"/>
                      </a:lnTo>
                      <a:lnTo>
                        <a:pt x="266" y="4"/>
                      </a:lnTo>
                      <a:lnTo>
                        <a:pt x="254" y="14"/>
                      </a:lnTo>
                      <a:lnTo>
                        <a:pt x="244" y="28"/>
                      </a:lnTo>
                      <a:lnTo>
                        <a:pt x="240" y="32"/>
                      </a:lnTo>
                      <a:lnTo>
                        <a:pt x="240" y="32"/>
                      </a:lnTo>
                      <a:lnTo>
                        <a:pt x="224" y="60"/>
                      </a:lnTo>
                      <a:lnTo>
                        <a:pt x="10" y="396"/>
                      </a:lnTo>
                      <a:lnTo>
                        <a:pt x="10" y="396"/>
                      </a:lnTo>
                      <a:lnTo>
                        <a:pt x="0" y="412"/>
                      </a:lnTo>
                      <a:lnTo>
                        <a:pt x="0" y="412"/>
                      </a:lnTo>
                      <a:lnTo>
                        <a:pt x="0" y="414"/>
                      </a:lnTo>
                      <a:lnTo>
                        <a:pt x="0" y="414"/>
                      </a:lnTo>
                      <a:lnTo>
                        <a:pt x="4" y="414"/>
                      </a:lnTo>
                      <a:lnTo>
                        <a:pt x="4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</a:ln>
              </p:spPr>
              <p:txBody>
                <a:bodyPr vert="horz" wrap="square" lIns="91440" tIns="45720" rIns="91440" bIns="45720" anchor="t"/>
                <a:lstStyle/>
                <a:p>
                  <a:endParaRPr lang="en-US"/>
                </a:p>
              </p:txBody>
            </p:sp>
            <p:sp>
              <p:nvSpPr>
                <p:cNvPr id="253" name="Freeform 75"/>
                <p:cNvSpPr>
                  <a:spLocks noEditPoints="1"/>
                </p:cNvSpPr>
                <p:nvPr/>
              </p:nvSpPr>
              <p:spPr bwMode="auto">
                <a:xfrm>
                  <a:off x="-162267" y="4120976"/>
                  <a:ext cx="3435350" cy="26670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64" h="1680">
                      <a:moveTo>
                        <a:pt x="2162" y="70"/>
                      </a:moveTo>
                      <a:lnTo>
                        <a:pt x="2162" y="70"/>
                      </a:lnTo>
                      <a:lnTo>
                        <a:pt x="2164" y="64"/>
                      </a:lnTo>
                      <a:lnTo>
                        <a:pt x="2164" y="60"/>
                      </a:lnTo>
                      <a:lnTo>
                        <a:pt x="2164" y="52"/>
                      </a:lnTo>
                      <a:lnTo>
                        <a:pt x="2160" y="44"/>
                      </a:lnTo>
                      <a:lnTo>
                        <a:pt x="2156" y="36"/>
                      </a:lnTo>
                      <a:lnTo>
                        <a:pt x="2146" y="28"/>
                      </a:lnTo>
                      <a:lnTo>
                        <a:pt x="2134" y="18"/>
                      </a:lnTo>
                      <a:lnTo>
                        <a:pt x="2134" y="18"/>
                      </a:lnTo>
                      <a:lnTo>
                        <a:pt x="2118" y="12"/>
                      </a:lnTo>
                      <a:lnTo>
                        <a:pt x="2102" y="6"/>
                      </a:lnTo>
                      <a:lnTo>
                        <a:pt x="2086" y="4"/>
                      </a:lnTo>
                      <a:lnTo>
                        <a:pt x="2072" y="2"/>
                      </a:lnTo>
                      <a:lnTo>
                        <a:pt x="2048" y="0"/>
                      </a:lnTo>
                      <a:lnTo>
                        <a:pt x="2038" y="0"/>
                      </a:lnTo>
                      <a:lnTo>
                        <a:pt x="1904" y="40"/>
                      </a:lnTo>
                      <a:lnTo>
                        <a:pt x="1752" y="118"/>
                      </a:lnTo>
                      <a:lnTo>
                        <a:pt x="1598" y="244"/>
                      </a:lnTo>
                      <a:lnTo>
                        <a:pt x="1476" y="370"/>
                      </a:lnTo>
                      <a:lnTo>
                        <a:pt x="1312" y="580"/>
                      </a:lnTo>
                      <a:lnTo>
                        <a:pt x="1216" y="732"/>
                      </a:lnTo>
                      <a:lnTo>
                        <a:pt x="1160" y="836"/>
                      </a:lnTo>
                      <a:lnTo>
                        <a:pt x="1142" y="870"/>
                      </a:lnTo>
                      <a:lnTo>
                        <a:pt x="1142" y="870"/>
                      </a:lnTo>
                      <a:lnTo>
                        <a:pt x="1142" y="860"/>
                      </a:lnTo>
                      <a:lnTo>
                        <a:pt x="1142" y="860"/>
                      </a:lnTo>
                      <a:lnTo>
                        <a:pt x="1142" y="856"/>
                      </a:lnTo>
                      <a:lnTo>
                        <a:pt x="1138" y="848"/>
                      </a:lnTo>
                      <a:lnTo>
                        <a:pt x="1126" y="832"/>
                      </a:lnTo>
                      <a:lnTo>
                        <a:pt x="1126" y="832"/>
                      </a:lnTo>
                      <a:lnTo>
                        <a:pt x="1132" y="822"/>
                      </a:lnTo>
                      <a:lnTo>
                        <a:pt x="1134" y="812"/>
                      </a:lnTo>
                      <a:lnTo>
                        <a:pt x="1134" y="812"/>
                      </a:lnTo>
                      <a:lnTo>
                        <a:pt x="1132" y="802"/>
                      </a:lnTo>
                      <a:lnTo>
                        <a:pt x="1126" y="794"/>
                      </a:lnTo>
                      <a:lnTo>
                        <a:pt x="1118" y="788"/>
                      </a:lnTo>
                      <a:lnTo>
                        <a:pt x="1108" y="786"/>
                      </a:lnTo>
                      <a:lnTo>
                        <a:pt x="1108" y="786"/>
                      </a:lnTo>
                      <a:lnTo>
                        <a:pt x="1104" y="786"/>
                      </a:lnTo>
                      <a:lnTo>
                        <a:pt x="1108" y="780"/>
                      </a:lnTo>
                      <a:lnTo>
                        <a:pt x="1100" y="780"/>
                      </a:lnTo>
                      <a:lnTo>
                        <a:pt x="1094" y="780"/>
                      </a:lnTo>
                      <a:lnTo>
                        <a:pt x="1094" y="780"/>
                      </a:lnTo>
                      <a:lnTo>
                        <a:pt x="1086" y="774"/>
                      </a:lnTo>
                      <a:lnTo>
                        <a:pt x="1086" y="776"/>
                      </a:lnTo>
                      <a:lnTo>
                        <a:pt x="1084" y="774"/>
                      </a:lnTo>
                      <a:lnTo>
                        <a:pt x="1080" y="778"/>
                      </a:lnTo>
                      <a:lnTo>
                        <a:pt x="1074" y="776"/>
                      </a:lnTo>
                      <a:lnTo>
                        <a:pt x="1074" y="780"/>
                      </a:lnTo>
                      <a:lnTo>
                        <a:pt x="1068" y="780"/>
                      </a:lnTo>
                      <a:lnTo>
                        <a:pt x="1064" y="780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58" y="786"/>
                      </a:lnTo>
                      <a:lnTo>
                        <a:pt x="1058" y="786"/>
                      </a:lnTo>
                      <a:lnTo>
                        <a:pt x="1048" y="788"/>
                      </a:lnTo>
                      <a:lnTo>
                        <a:pt x="1040" y="794"/>
                      </a:lnTo>
                      <a:lnTo>
                        <a:pt x="1034" y="802"/>
                      </a:lnTo>
                      <a:lnTo>
                        <a:pt x="1032" y="812"/>
                      </a:lnTo>
                      <a:lnTo>
                        <a:pt x="1032" y="812"/>
                      </a:lnTo>
                      <a:lnTo>
                        <a:pt x="1034" y="820"/>
                      </a:lnTo>
                      <a:lnTo>
                        <a:pt x="1036" y="828"/>
                      </a:lnTo>
                      <a:lnTo>
                        <a:pt x="1036" y="828"/>
                      </a:lnTo>
                      <a:lnTo>
                        <a:pt x="1024" y="846"/>
                      </a:lnTo>
                      <a:lnTo>
                        <a:pt x="1020" y="854"/>
                      </a:lnTo>
                      <a:lnTo>
                        <a:pt x="1018" y="860"/>
                      </a:lnTo>
                      <a:lnTo>
                        <a:pt x="1006" y="836"/>
                      </a:lnTo>
                      <a:lnTo>
                        <a:pt x="950" y="732"/>
                      </a:lnTo>
                      <a:lnTo>
                        <a:pt x="854" y="580"/>
                      </a:lnTo>
                      <a:lnTo>
                        <a:pt x="690" y="370"/>
                      </a:lnTo>
                      <a:lnTo>
                        <a:pt x="568" y="244"/>
                      </a:lnTo>
                      <a:lnTo>
                        <a:pt x="412" y="118"/>
                      </a:lnTo>
                      <a:lnTo>
                        <a:pt x="262" y="40"/>
                      </a:lnTo>
                      <a:lnTo>
                        <a:pt x="128" y="0"/>
                      </a:lnTo>
                      <a:lnTo>
                        <a:pt x="128" y="0"/>
                      </a:lnTo>
                      <a:lnTo>
                        <a:pt x="118" y="0"/>
                      </a:lnTo>
                      <a:lnTo>
                        <a:pt x="94" y="2"/>
                      </a:lnTo>
                      <a:lnTo>
                        <a:pt x="80" y="4"/>
                      </a:lnTo>
                      <a:lnTo>
                        <a:pt x="64" y="6"/>
                      </a:lnTo>
                      <a:lnTo>
                        <a:pt x="48" y="12"/>
                      </a:lnTo>
                      <a:lnTo>
                        <a:pt x="32" y="18"/>
                      </a:lnTo>
                      <a:lnTo>
                        <a:pt x="32" y="18"/>
                      </a:lnTo>
                      <a:lnTo>
                        <a:pt x="20" y="28"/>
                      </a:lnTo>
                      <a:lnTo>
                        <a:pt x="10" y="36"/>
                      </a:lnTo>
                      <a:lnTo>
                        <a:pt x="6" y="44"/>
                      </a:lnTo>
                      <a:lnTo>
                        <a:pt x="2" y="52"/>
                      </a:lnTo>
                      <a:lnTo>
                        <a:pt x="2" y="60"/>
                      </a:lnTo>
                      <a:lnTo>
                        <a:pt x="2" y="64"/>
                      </a:lnTo>
                      <a:lnTo>
                        <a:pt x="4" y="70"/>
                      </a:lnTo>
                      <a:lnTo>
                        <a:pt x="0" y="114"/>
                      </a:lnTo>
                      <a:lnTo>
                        <a:pt x="12" y="226"/>
                      </a:lnTo>
                      <a:lnTo>
                        <a:pt x="58" y="452"/>
                      </a:lnTo>
                      <a:lnTo>
                        <a:pt x="80" y="544"/>
                      </a:lnTo>
                      <a:lnTo>
                        <a:pt x="108" y="686"/>
                      </a:lnTo>
                      <a:lnTo>
                        <a:pt x="122" y="734"/>
                      </a:lnTo>
                      <a:lnTo>
                        <a:pt x="154" y="810"/>
                      </a:lnTo>
                      <a:lnTo>
                        <a:pt x="196" y="876"/>
                      </a:lnTo>
                      <a:lnTo>
                        <a:pt x="240" y="918"/>
                      </a:lnTo>
                      <a:lnTo>
                        <a:pt x="284" y="942"/>
                      </a:lnTo>
                      <a:lnTo>
                        <a:pt x="348" y="952"/>
                      </a:lnTo>
                      <a:lnTo>
                        <a:pt x="410" y="960"/>
                      </a:lnTo>
                      <a:lnTo>
                        <a:pt x="622" y="978"/>
                      </a:lnTo>
                      <a:lnTo>
                        <a:pt x="622" y="978"/>
                      </a:lnTo>
                      <a:lnTo>
                        <a:pt x="580" y="992"/>
                      </a:lnTo>
                      <a:lnTo>
                        <a:pt x="538" y="1006"/>
                      </a:lnTo>
                      <a:lnTo>
                        <a:pt x="504" y="1020"/>
                      </a:lnTo>
                      <a:lnTo>
                        <a:pt x="486" y="1028"/>
                      </a:lnTo>
                      <a:lnTo>
                        <a:pt x="486" y="1028"/>
                      </a:lnTo>
                      <a:lnTo>
                        <a:pt x="444" y="1066"/>
                      </a:lnTo>
                      <a:lnTo>
                        <a:pt x="410" y="1098"/>
                      </a:lnTo>
                      <a:lnTo>
                        <a:pt x="346" y="1198"/>
                      </a:lnTo>
                      <a:lnTo>
                        <a:pt x="346" y="1198"/>
                      </a:lnTo>
                      <a:lnTo>
                        <a:pt x="338" y="1222"/>
                      </a:lnTo>
                      <a:lnTo>
                        <a:pt x="330" y="1242"/>
                      </a:lnTo>
                      <a:lnTo>
                        <a:pt x="326" y="1256"/>
                      </a:lnTo>
                      <a:lnTo>
                        <a:pt x="326" y="1256"/>
                      </a:lnTo>
                      <a:lnTo>
                        <a:pt x="326" y="1270"/>
                      </a:lnTo>
                      <a:lnTo>
                        <a:pt x="330" y="1284"/>
                      </a:lnTo>
                      <a:lnTo>
                        <a:pt x="334" y="1302"/>
                      </a:lnTo>
                      <a:lnTo>
                        <a:pt x="334" y="1346"/>
                      </a:lnTo>
                      <a:lnTo>
                        <a:pt x="358" y="1386"/>
                      </a:lnTo>
                      <a:lnTo>
                        <a:pt x="370" y="1438"/>
                      </a:lnTo>
                      <a:lnTo>
                        <a:pt x="370" y="1438"/>
                      </a:lnTo>
                      <a:lnTo>
                        <a:pt x="372" y="1442"/>
                      </a:lnTo>
                      <a:lnTo>
                        <a:pt x="376" y="1454"/>
                      </a:lnTo>
                      <a:lnTo>
                        <a:pt x="380" y="1460"/>
                      </a:lnTo>
                      <a:lnTo>
                        <a:pt x="386" y="1466"/>
                      </a:lnTo>
                      <a:lnTo>
                        <a:pt x="396" y="1472"/>
                      </a:lnTo>
                      <a:lnTo>
                        <a:pt x="406" y="1476"/>
                      </a:lnTo>
                      <a:lnTo>
                        <a:pt x="406" y="1476"/>
                      </a:lnTo>
                      <a:lnTo>
                        <a:pt x="418" y="1480"/>
                      </a:lnTo>
                      <a:lnTo>
                        <a:pt x="424" y="1484"/>
                      </a:lnTo>
                      <a:lnTo>
                        <a:pt x="430" y="1488"/>
                      </a:lnTo>
                      <a:lnTo>
                        <a:pt x="434" y="1492"/>
                      </a:lnTo>
                      <a:lnTo>
                        <a:pt x="436" y="1498"/>
                      </a:lnTo>
                      <a:lnTo>
                        <a:pt x="436" y="1500"/>
                      </a:lnTo>
                      <a:lnTo>
                        <a:pt x="436" y="1500"/>
                      </a:lnTo>
                      <a:lnTo>
                        <a:pt x="444" y="1514"/>
                      </a:lnTo>
                      <a:lnTo>
                        <a:pt x="458" y="1534"/>
                      </a:lnTo>
                      <a:lnTo>
                        <a:pt x="458" y="1534"/>
                      </a:lnTo>
                      <a:lnTo>
                        <a:pt x="466" y="1540"/>
                      </a:lnTo>
                      <a:lnTo>
                        <a:pt x="478" y="1550"/>
                      </a:lnTo>
                      <a:lnTo>
                        <a:pt x="490" y="1556"/>
                      </a:lnTo>
                      <a:lnTo>
                        <a:pt x="498" y="1558"/>
                      </a:lnTo>
                      <a:lnTo>
                        <a:pt x="504" y="1558"/>
                      </a:lnTo>
                      <a:lnTo>
                        <a:pt x="504" y="1558"/>
                      </a:lnTo>
                      <a:lnTo>
                        <a:pt x="510" y="1558"/>
                      </a:lnTo>
                      <a:lnTo>
                        <a:pt x="516" y="1562"/>
                      </a:lnTo>
                      <a:lnTo>
                        <a:pt x="528" y="1572"/>
                      </a:lnTo>
                      <a:lnTo>
                        <a:pt x="536" y="1582"/>
                      </a:lnTo>
                      <a:lnTo>
                        <a:pt x="540" y="1588"/>
                      </a:lnTo>
                      <a:lnTo>
                        <a:pt x="540" y="1588"/>
                      </a:lnTo>
                      <a:lnTo>
                        <a:pt x="548" y="1598"/>
                      </a:lnTo>
                      <a:lnTo>
                        <a:pt x="558" y="1608"/>
                      </a:lnTo>
                      <a:lnTo>
                        <a:pt x="564" y="1612"/>
                      </a:lnTo>
                      <a:lnTo>
                        <a:pt x="570" y="1614"/>
                      </a:lnTo>
                      <a:lnTo>
                        <a:pt x="570" y="1614"/>
                      </a:lnTo>
                      <a:lnTo>
                        <a:pt x="586" y="1618"/>
                      </a:lnTo>
                      <a:lnTo>
                        <a:pt x="602" y="1626"/>
                      </a:lnTo>
                      <a:lnTo>
                        <a:pt x="622" y="1636"/>
                      </a:lnTo>
                      <a:lnTo>
                        <a:pt x="648" y="1656"/>
                      </a:lnTo>
                      <a:lnTo>
                        <a:pt x="676" y="1678"/>
                      </a:lnTo>
                      <a:lnTo>
                        <a:pt x="676" y="1678"/>
                      </a:lnTo>
                      <a:lnTo>
                        <a:pt x="682" y="1678"/>
                      </a:lnTo>
                      <a:lnTo>
                        <a:pt x="694" y="1680"/>
                      </a:lnTo>
                      <a:lnTo>
                        <a:pt x="708" y="1676"/>
                      </a:lnTo>
                      <a:lnTo>
                        <a:pt x="716" y="1674"/>
                      </a:lnTo>
                      <a:lnTo>
                        <a:pt x="724" y="1670"/>
                      </a:lnTo>
                      <a:lnTo>
                        <a:pt x="724" y="1670"/>
                      </a:lnTo>
                      <a:lnTo>
                        <a:pt x="730" y="1664"/>
                      </a:lnTo>
                      <a:lnTo>
                        <a:pt x="736" y="1662"/>
                      </a:lnTo>
                      <a:lnTo>
                        <a:pt x="742" y="1660"/>
                      </a:lnTo>
                      <a:lnTo>
                        <a:pt x="746" y="1660"/>
                      </a:lnTo>
                      <a:lnTo>
                        <a:pt x="754" y="1664"/>
                      </a:lnTo>
                      <a:lnTo>
                        <a:pt x="756" y="1664"/>
                      </a:lnTo>
                      <a:lnTo>
                        <a:pt x="772" y="1662"/>
                      </a:lnTo>
                      <a:lnTo>
                        <a:pt x="796" y="1646"/>
                      </a:lnTo>
                      <a:lnTo>
                        <a:pt x="836" y="1606"/>
                      </a:lnTo>
                      <a:lnTo>
                        <a:pt x="836" y="1606"/>
                      </a:lnTo>
                      <a:lnTo>
                        <a:pt x="840" y="1602"/>
                      </a:lnTo>
                      <a:lnTo>
                        <a:pt x="852" y="1588"/>
                      </a:lnTo>
                      <a:lnTo>
                        <a:pt x="870" y="1564"/>
                      </a:lnTo>
                      <a:lnTo>
                        <a:pt x="892" y="1528"/>
                      </a:lnTo>
                      <a:lnTo>
                        <a:pt x="892" y="1528"/>
                      </a:lnTo>
                      <a:lnTo>
                        <a:pt x="914" y="1478"/>
                      </a:lnTo>
                      <a:lnTo>
                        <a:pt x="938" y="1424"/>
                      </a:lnTo>
                      <a:lnTo>
                        <a:pt x="964" y="1362"/>
                      </a:lnTo>
                      <a:lnTo>
                        <a:pt x="964" y="1362"/>
                      </a:lnTo>
                      <a:lnTo>
                        <a:pt x="988" y="1268"/>
                      </a:lnTo>
                      <a:lnTo>
                        <a:pt x="1012" y="1188"/>
                      </a:lnTo>
                      <a:lnTo>
                        <a:pt x="1034" y="1116"/>
                      </a:lnTo>
                      <a:lnTo>
                        <a:pt x="1032" y="1158"/>
                      </a:lnTo>
                      <a:lnTo>
                        <a:pt x="1024" y="1232"/>
                      </a:lnTo>
                      <a:lnTo>
                        <a:pt x="1026" y="1256"/>
                      </a:lnTo>
                      <a:lnTo>
                        <a:pt x="1016" y="1290"/>
                      </a:lnTo>
                      <a:lnTo>
                        <a:pt x="1016" y="1342"/>
                      </a:lnTo>
                      <a:lnTo>
                        <a:pt x="1016" y="1356"/>
                      </a:lnTo>
                      <a:lnTo>
                        <a:pt x="1016" y="1430"/>
                      </a:lnTo>
                      <a:lnTo>
                        <a:pt x="1026" y="1436"/>
                      </a:lnTo>
                      <a:lnTo>
                        <a:pt x="1026" y="1446"/>
                      </a:lnTo>
                      <a:lnTo>
                        <a:pt x="1016" y="1458"/>
                      </a:lnTo>
                      <a:lnTo>
                        <a:pt x="1018" y="1494"/>
                      </a:lnTo>
                      <a:lnTo>
                        <a:pt x="1018" y="1552"/>
                      </a:lnTo>
                      <a:lnTo>
                        <a:pt x="1040" y="1598"/>
                      </a:lnTo>
                      <a:lnTo>
                        <a:pt x="1076" y="1628"/>
                      </a:lnTo>
                      <a:lnTo>
                        <a:pt x="1080" y="1596"/>
                      </a:lnTo>
                      <a:lnTo>
                        <a:pt x="1084" y="1628"/>
                      </a:lnTo>
                      <a:lnTo>
                        <a:pt x="1120" y="1598"/>
                      </a:lnTo>
                      <a:lnTo>
                        <a:pt x="1142" y="1552"/>
                      </a:lnTo>
                      <a:lnTo>
                        <a:pt x="1142" y="1494"/>
                      </a:lnTo>
                      <a:lnTo>
                        <a:pt x="1146" y="1458"/>
                      </a:lnTo>
                      <a:lnTo>
                        <a:pt x="1134" y="1446"/>
                      </a:lnTo>
                      <a:lnTo>
                        <a:pt x="1134" y="1436"/>
                      </a:lnTo>
                      <a:lnTo>
                        <a:pt x="1146" y="1430"/>
                      </a:lnTo>
                      <a:lnTo>
                        <a:pt x="1146" y="1356"/>
                      </a:lnTo>
                      <a:lnTo>
                        <a:pt x="1146" y="1342"/>
                      </a:lnTo>
                      <a:lnTo>
                        <a:pt x="1146" y="1290"/>
                      </a:lnTo>
                      <a:lnTo>
                        <a:pt x="1134" y="1256"/>
                      </a:lnTo>
                      <a:lnTo>
                        <a:pt x="1136" y="1232"/>
                      </a:lnTo>
                      <a:lnTo>
                        <a:pt x="1128" y="1158"/>
                      </a:lnTo>
                      <a:lnTo>
                        <a:pt x="1126" y="1116"/>
                      </a:lnTo>
                      <a:lnTo>
                        <a:pt x="1126" y="1116"/>
                      </a:lnTo>
                      <a:lnTo>
                        <a:pt x="1126" y="1106"/>
                      </a:lnTo>
                      <a:lnTo>
                        <a:pt x="1126" y="1106"/>
                      </a:lnTo>
                      <a:lnTo>
                        <a:pt x="1138" y="1136"/>
                      </a:lnTo>
                      <a:lnTo>
                        <a:pt x="1150" y="1176"/>
                      </a:lnTo>
                      <a:lnTo>
                        <a:pt x="1174" y="1260"/>
                      </a:lnTo>
                      <a:lnTo>
                        <a:pt x="1202" y="1362"/>
                      </a:lnTo>
                      <a:lnTo>
                        <a:pt x="1202" y="1362"/>
                      </a:lnTo>
                      <a:lnTo>
                        <a:pt x="1228" y="1424"/>
                      </a:lnTo>
                      <a:lnTo>
                        <a:pt x="1250" y="1478"/>
                      </a:lnTo>
                      <a:lnTo>
                        <a:pt x="1274" y="1528"/>
                      </a:lnTo>
                      <a:lnTo>
                        <a:pt x="1274" y="1528"/>
                      </a:lnTo>
                      <a:lnTo>
                        <a:pt x="1296" y="1564"/>
                      </a:lnTo>
                      <a:lnTo>
                        <a:pt x="1312" y="1588"/>
                      </a:lnTo>
                      <a:lnTo>
                        <a:pt x="1326" y="1602"/>
                      </a:lnTo>
                      <a:lnTo>
                        <a:pt x="1330" y="1606"/>
                      </a:lnTo>
                      <a:lnTo>
                        <a:pt x="1370" y="1646"/>
                      </a:lnTo>
                      <a:lnTo>
                        <a:pt x="1394" y="1662"/>
                      </a:lnTo>
                      <a:lnTo>
                        <a:pt x="1410" y="1664"/>
                      </a:lnTo>
                      <a:lnTo>
                        <a:pt x="1410" y="1664"/>
                      </a:lnTo>
                      <a:lnTo>
                        <a:pt x="1412" y="1664"/>
                      </a:lnTo>
                      <a:lnTo>
                        <a:pt x="1420" y="1660"/>
                      </a:lnTo>
                      <a:lnTo>
                        <a:pt x="1424" y="1660"/>
                      </a:lnTo>
                      <a:lnTo>
                        <a:pt x="1430" y="1662"/>
                      </a:lnTo>
                      <a:lnTo>
                        <a:pt x="1436" y="1664"/>
                      </a:lnTo>
                      <a:lnTo>
                        <a:pt x="1442" y="1670"/>
                      </a:lnTo>
                      <a:lnTo>
                        <a:pt x="1442" y="1670"/>
                      </a:lnTo>
                      <a:lnTo>
                        <a:pt x="1450" y="1674"/>
                      </a:lnTo>
                      <a:lnTo>
                        <a:pt x="1458" y="1676"/>
                      </a:lnTo>
                      <a:lnTo>
                        <a:pt x="1472" y="1680"/>
                      </a:lnTo>
                      <a:lnTo>
                        <a:pt x="1484" y="1678"/>
                      </a:lnTo>
                      <a:lnTo>
                        <a:pt x="1490" y="1678"/>
                      </a:lnTo>
                      <a:lnTo>
                        <a:pt x="1518" y="1656"/>
                      </a:lnTo>
                      <a:lnTo>
                        <a:pt x="1544" y="1636"/>
                      </a:lnTo>
                      <a:lnTo>
                        <a:pt x="1544" y="1636"/>
                      </a:lnTo>
                      <a:lnTo>
                        <a:pt x="1564" y="1626"/>
                      </a:lnTo>
                      <a:lnTo>
                        <a:pt x="1580" y="1618"/>
                      </a:lnTo>
                      <a:lnTo>
                        <a:pt x="1596" y="1614"/>
                      </a:lnTo>
                      <a:lnTo>
                        <a:pt x="1596" y="1614"/>
                      </a:lnTo>
                      <a:lnTo>
                        <a:pt x="1602" y="1612"/>
                      </a:lnTo>
                      <a:lnTo>
                        <a:pt x="1608" y="1608"/>
                      </a:lnTo>
                      <a:lnTo>
                        <a:pt x="1618" y="1598"/>
                      </a:lnTo>
                      <a:lnTo>
                        <a:pt x="1626" y="1588"/>
                      </a:lnTo>
                      <a:lnTo>
                        <a:pt x="1626" y="1588"/>
                      </a:lnTo>
                      <a:lnTo>
                        <a:pt x="1630" y="1582"/>
                      </a:lnTo>
                      <a:lnTo>
                        <a:pt x="1638" y="1572"/>
                      </a:lnTo>
                      <a:lnTo>
                        <a:pt x="1650" y="1562"/>
                      </a:lnTo>
                      <a:lnTo>
                        <a:pt x="1656" y="1558"/>
                      </a:lnTo>
                      <a:lnTo>
                        <a:pt x="1662" y="1558"/>
                      </a:lnTo>
                      <a:lnTo>
                        <a:pt x="1662" y="1558"/>
                      </a:lnTo>
                      <a:lnTo>
                        <a:pt x="1668" y="1558"/>
                      </a:lnTo>
                      <a:lnTo>
                        <a:pt x="1674" y="1556"/>
                      </a:lnTo>
                      <a:lnTo>
                        <a:pt x="1688" y="1550"/>
                      </a:lnTo>
                      <a:lnTo>
                        <a:pt x="1700" y="1540"/>
                      </a:lnTo>
                      <a:lnTo>
                        <a:pt x="1708" y="1534"/>
                      </a:lnTo>
                      <a:lnTo>
                        <a:pt x="1708" y="1534"/>
                      </a:lnTo>
                      <a:lnTo>
                        <a:pt x="1722" y="1514"/>
                      </a:lnTo>
                      <a:lnTo>
                        <a:pt x="1730" y="1500"/>
                      </a:lnTo>
                      <a:lnTo>
                        <a:pt x="1730" y="1500"/>
                      </a:lnTo>
                      <a:lnTo>
                        <a:pt x="1730" y="1498"/>
                      </a:lnTo>
                      <a:lnTo>
                        <a:pt x="1732" y="1492"/>
                      </a:lnTo>
                      <a:lnTo>
                        <a:pt x="1736" y="1488"/>
                      </a:lnTo>
                      <a:lnTo>
                        <a:pt x="1740" y="1484"/>
                      </a:lnTo>
                      <a:lnTo>
                        <a:pt x="1748" y="1480"/>
                      </a:lnTo>
                      <a:lnTo>
                        <a:pt x="1760" y="1476"/>
                      </a:lnTo>
                      <a:lnTo>
                        <a:pt x="1760" y="1476"/>
                      </a:lnTo>
                      <a:lnTo>
                        <a:pt x="1770" y="1472"/>
                      </a:lnTo>
                      <a:lnTo>
                        <a:pt x="1780" y="1466"/>
                      </a:lnTo>
                      <a:lnTo>
                        <a:pt x="1786" y="1460"/>
                      </a:lnTo>
                      <a:lnTo>
                        <a:pt x="1790" y="1454"/>
                      </a:lnTo>
                      <a:lnTo>
                        <a:pt x="1794" y="1442"/>
                      </a:lnTo>
                      <a:lnTo>
                        <a:pt x="1794" y="1438"/>
                      </a:lnTo>
                      <a:lnTo>
                        <a:pt x="1808" y="1386"/>
                      </a:lnTo>
                      <a:lnTo>
                        <a:pt x="1832" y="1346"/>
                      </a:lnTo>
                      <a:lnTo>
                        <a:pt x="1832" y="1302"/>
                      </a:lnTo>
                      <a:lnTo>
                        <a:pt x="1832" y="1302"/>
                      </a:lnTo>
                      <a:lnTo>
                        <a:pt x="1836" y="1284"/>
                      </a:lnTo>
                      <a:lnTo>
                        <a:pt x="1840" y="1270"/>
                      </a:lnTo>
                      <a:lnTo>
                        <a:pt x="1840" y="1256"/>
                      </a:lnTo>
                      <a:lnTo>
                        <a:pt x="1840" y="1256"/>
                      </a:lnTo>
                      <a:lnTo>
                        <a:pt x="1836" y="1242"/>
                      </a:lnTo>
                      <a:lnTo>
                        <a:pt x="1828" y="1222"/>
                      </a:lnTo>
                      <a:lnTo>
                        <a:pt x="1820" y="1198"/>
                      </a:lnTo>
                      <a:lnTo>
                        <a:pt x="1756" y="1098"/>
                      </a:lnTo>
                      <a:lnTo>
                        <a:pt x="1756" y="1098"/>
                      </a:lnTo>
                      <a:lnTo>
                        <a:pt x="1722" y="1066"/>
                      </a:lnTo>
                      <a:lnTo>
                        <a:pt x="1680" y="1028"/>
                      </a:lnTo>
                      <a:lnTo>
                        <a:pt x="1680" y="1028"/>
                      </a:lnTo>
                      <a:lnTo>
                        <a:pt x="1662" y="1020"/>
                      </a:lnTo>
                      <a:lnTo>
                        <a:pt x="1628" y="1006"/>
                      </a:lnTo>
                      <a:lnTo>
                        <a:pt x="1586" y="992"/>
                      </a:lnTo>
                      <a:lnTo>
                        <a:pt x="1544" y="978"/>
                      </a:lnTo>
                      <a:lnTo>
                        <a:pt x="1756" y="960"/>
                      </a:lnTo>
                      <a:lnTo>
                        <a:pt x="1818" y="952"/>
                      </a:lnTo>
                      <a:lnTo>
                        <a:pt x="1882" y="942"/>
                      </a:lnTo>
                      <a:lnTo>
                        <a:pt x="1926" y="918"/>
                      </a:lnTo>
                      <a:lnTo>
                        <a:pt x="1970" y="876"/>
                      </a:lnTo>
                      <a:lnTo>
                        <a:pt x="2012" y="810"/>
                      </a:lnTo>
                      <a:lnTo>
                        <a:pt x="2044" y="734"/>
                      </a:lnTo>
                      <a:lnTo>
                        <a:pt x="2058" y="686"/>
                      </a:lnTo>
                      <a:lnTo>
                        <a:pt x="2086" y="544"/>
                      </a:lnTo>
                      <a:lnTo>
                        <a:pt x="2108" y="452"/>
                      </a:lnTo>
                      <a:lnTo>
                        <a:pt x="2154" y="226"/>
                      </a:lnTo>
                      <a:lnTo>
                        <a:pt x="2164" y="114"/>
                      </a:lnTo>
                      <a:lnTo>
                        <a:pt x="2162" y="70"/>
                      </a:lnTo>
                      <a:close/>
                      <a:moveTo>
                        <a:pt x="1076" y="792"/>
                      </a:moveTo>
                      <a:lnTo>
                        <a:pt x="1076" y="792"/>
                      </a:lnTo>
                      <a:lnTo>
                        <a:pt x="1076" y="790"/>
                      </a:lnTo>
                      <a:lnTo>
                        <a:pt x="1076" y="790"/>
                      </a:lnTo>
                      <a:lnTo>
                        <a:pt x="1076" y="792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</a:ln>
                <a:effectLst>
                  <a:glow rad="1778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25400"/>
                </a:effectLst>
              </p:spPr>
              <p:txBody>
                <a:bodyPr vert="horz" wrap="square" lIns="91440" tIns="45720" rIns="91440" bIns="45720" anchor="t"/>
                <a:lstStyle/>
                <a:p>
                  <a:endParaRPr lang="en-US"/>
                </a:p>
              </p:txBody>
            </p:sp>
          </p:grpSp>
          <p:grpSp>
            <p:nvGrpSpPr>
              <p:cNvPr id="225" name="Group 142"/>
              <p:cNvGrpSpPr>
                <a:grpSpLocks noChangeAspect="1"/>
              </p:cNvGrpSpPr>
              <p:nvPr/>
            </p:nvGrpSpPr>
            <p:grpSpPr>
              <a:xfrm rot="19493664">
                <a:off x="353923" y="1671596"/>
                <a:ext cx="992740" cy="814144"/>
                <a:chOff x="381000" y="304800"/>
                <a:chExt cx="3317876" cy="2720975"/>
              </a:xfrm>
              <a:solidFill>
                <a:schemeClr val="bg2">
                  <a:lumMod val="60000"/>
                  <a:lumOff val="40000"/>
                  <a:alpha val="1000"/>
                </a:schemeClr>
              </a:solidFill>
            </p:grpSpPr>
            <p:sp>
              <p:nvSpPr>
                <p:cNvPr id="246" name="Freeform 79"/>
                <p:cNvSpPr/>
                <p:nvPr/>
              </p:nvSpPr>
              <p:spPr bwMode="auto">
                <a:xfrm>
                  <a:off x="1660525" y="654050"/>
                  <a:ext cx="368300" cy="5461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2" h="344">
                      <a:moveTo>
                        <a:pt x="230" y="344"/>
                      </a:moveTo>
                      <a:lnTo>
                        <a:pt x="230" y="344"/>
                      </a:lnTo>
                      <a:lnTo>
                        <a:pt x="232" y="344"/>
                      </a:lnTo>
                      <a:lnTo>
                        <a:pt x="232" y="342"/>
                      </a:lnTo>
                      <a:lnTo>
                        <a:pt x="232" y="342"/>
                      </a:lnTo>
                      <a:lnTo>
                        <a:pt x="224" y="328"/>
                      </a:lnTo>
                      <a:lnTo>
                        <a:pt x="48" y="50"/>
                      </a:lnTo>
                      <a:lnTo>
                        <a:pt x="48" y="50"/>
                      </a:lnTo>
                      <a:lnTo>
                        <a:pt x="30" y="24"/>
                      </a:lnTo>
                      <a:lnTo>
                        <a:pt x="30" y="24"/>
                      </a:lnTo>
                      <a:lnTo>
                        <a:pt x="22" y="12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0"/>
                      </a:lnTo>
                      <a:lnTo>
                        <a:pt x="0" y="4"/>
                      </a:lnTo>
                      <a:lnTo>
                        <a:pt x="0" y="4"/>
                      </a:lnTo>
                      <a:lnTo>
                        <a:pt x="4" y="14"/>
                      </a:lnTo>
                      <a:lnTo>
                        <a:pt x="10" y="22"/>
                      </a:lnTo>
                      <a:lnTo>
                        <a:pt x="10" y="22"/>
                      </a:lnTo>
                      <a:lnTo>
                        <a:pt x="18" y="30"/>
                      </a:lnTo>
                      <a:lnTo>
                        <a:pt x="26" y="42"/>
                      </a:lnTo>
                      <a:lnTo>
                        <a:pt x="218" y="332"/>
                      </a:lnTo>
                      <a:lnTo>
                        <a:pt x="218" y="332"/>
                      </a:lnTo>
                      <a:lnTo>
                        <a:pt x="226" y="340"/>
                      </a:lnTo>
                      <a:lnTo>
                        <a:pt x="230" y="344"/>
                      </a:lnTo>
                      <a:lnTo>
                        <a:pt x="230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</a:ln>
              </p:spPr>
              <p:txBody>
                <a:bodyPr vert="horz" wrap="square" lIns="91440" tIns="45720" rIns="91440" bIns="45720" anchor="t"/>
                <a:lstStyle/>
                <a:p>
                  <a:endParaRPr lang="en-US"/>
                </a:p>
              </p:txBody>
            </p:sp>
            <p:sp>
              <p:nvSpPr>
                <p:cNvPr id="247" name="Freeform 80"/>
                <p:cNvSpPr/>
                <p:nvPr/>
              </p:nvSpPr>
              <p:spPr bwMode="auto">
                <a:xfrm>
                  <a:off x="2032000" y="1216025"/>
                  <a:ext cx="1588" cy="15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</a:ln>
              </p:spPr>
              <p:txBody>
                <a:bodyPr vert="horz" wrap="square" lIns="91440" tIns="45720" rIns="91440" bIns="45720" anchor="t"/>
                <a:lstStyle/>
                <a:p>
                  <a:endParaRPr lang="en-US"/>
                </a:p>
              </p:txBody>
            </p:sp>
            <p:sp>
              <p:nvSpPr>
                <p:cNvPr id="248" name="Freeform 81"/>
                <p:cNvSpPr/>
                <p:nvPr/>
              </p:nvSpPr>
              <p:spPr bwMode="auto">
                <a:xfrm>
                  <a:off x="2057401" y="654050"/>
                  <a:ext cx="368300" cy="5461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2" h="344">
                      <a:moveTo>
                        <a:pt x="2" y="344"/>
                      </a:moveTo>
                      <a:lnTo>
                        <a:pt x="2" y="344"/>
                      </a:lnTo>
                      <a:lnTo>
                        <a:pt x="6" y="340"/>
                      </a:lnTo>
                      <a:lnTo>
                        <a:pt x="14" y="332"/>
                      </a:lnTo>
                      <a:lnTo>
                        <a:pt x="206" y="42"/>
                      </a:lnTo>
                      <a:lnTo>
                        <a:pt x="206" y="42"/>
                      </a:lnTo>
                      <a:lnTo>
                        <a:pt x="214" y="30"/>
                      </a:lnTo>
                      <a:lnTo>
                        <a:pt x="222" y="22"/>
                      </a:lnTo>
                      <a:lnTo>
                        <a:pt x="222" y="22"/>
                      </a:lnTo>
                      <a:lnTo>
                        <a:pt x="228" y="14"/>
                      </a:lnTo>
                      <a:lnTo>
                        <a:pt x="232" y="4"/>
                      </a:lnTo>
                      <a:lnTo>
                        <a:pt x="232" y="4"/>
                      </a:lnTo>
                      <a:lnTo>
                        <a:pt x="232" y="0"/>
                      </a:lnTo>
                      <a:lnTo>
                        <a:pt x="230" y="0"/>
                      </a:lnTo>
                      <a:lnTo>
                        <a:pt x="226" y="0"/>
                      </a:lnTo>
                      <a:lnTo>
                        <a:pt x="222" y="2"/>
                      </a:lnTo>
                      <a:lnTo>
                        <a:pt x="222" y="2"/>
                      </a:lnTo>
                      <a:lnTo>
                        <a:pt x="210" y="12"/>
                      </a:lnTo>
                      <a:lnTo>
                        <a:pt x="202" y="24"/>
                      </a:lnTo>
                      <a:lnTo>
                        <a:pt x="202" y="24"/>
                      </a:lnTo>
                      <a:lnTo>
                        <a:pt x="184" y="50"/>
                      </a:lnTo>
                      <a:lnTo>
                        <a:pt x="8" y="328"/>
                      </a:lnTo>
                      <a:lnTo>
                        <a:pt x="8" y="328"/>
                      </a:lnTo>
                      <a:lnTo>
                        <a:pt x="0" y="342"/>
                      </a:lnTo>
                      <a:lnTo>
                        <a:pt x="0" y="342"/>
                      </a:lnTo>
                      <a:lnTo>
                        <a:pt x="0" y="344"/>
                      </a:lnTo>
                      <a:lnTo>
                        <a:pt x="0" y="344"/>
                      </a:lnTo>
                      <a:lnTo>
                        <a:pt x="2" y="344"/>
                      </a:lnTo>
                      <a:lnTo>
                        <a:pt x="2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</a:ln>
              </p:spPr>
              <p:txBody>
                <a:bodyPr vert="horz" wrap="square" lIns="91440" tIns="45720" rIns="91440" bIns="45720" anchor="t"/>
                <a:lstStyle/>
                <a:p>
                  <a:endParaRPr lang="en-US"/>
                </a:p>
              </p:txBody>
            </p:sp>
            <p:sp>
              <p:nvSpPr>
                <p:cNvPr id="249" name="Freeform 82"/>
                <p:cNvSpPr>
                  <a:spLocks noEditPoints="1"/>
                </p:cNvSpPr>
                <p:nvPr/>
              </p:nvSpPr>
              <p:spPr bwMode="auto">
                <a:xfrm>
                  <a:off x="381000" y="304800"/>
                  <a:ext cx="3317876" cy="27209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90" h="1714">
                      <a:moveTo>
                        <a:pt x="2088" y="78"/>
                      </a:moveTo>
                      <a:lnTo>
                        <a:pt x="2070" y="44"/>
                      </a:lnTo>
                      <a:lnTo>
                        <a:pt x="2028" y="16"/>
                      </a:lnTo>
                      <a:lnTo>
                        <a:pt x="1964" y="4"/>
                      </a:lnTo>
                      <a:lnTo>
                        <a:pt x="1896" y="0"/>
                      </a:lnTo>
                      <a:lnTo>
                        <a:pt x="1896" y="0"/>
                      </a:lnTo>
                      <a:lnTo>
                        <a:pt x="1876" y="2"/>
                      </a:lnTo>
                      <a:lnTo>
                        <a:pt x="1852" y="4"/>
                      </a:lnTo>
                      <a:lnTo>
                        <a:pt x="1822" y="10"/>
                      </a:lnTo>
                      <a:lnTo>
                        <a:pt x="1784" y="18"/>
                      </a:lnTo>
                      <a:lnTo>
                        <a:pt x="1740" y="30"/>
                      </a:lnTo>
                      <a:lnTo>
                        <a:pt x="1694" y="46"/>
                      </a:lnTo>
                      <a:lnTo>
                        <a:pt x="1642" y="66"/>
                      </a:lnTo>
                      <a:lnTo>
                        <a:pt x="1642" y="66"/>
                      </a:lnTo>
                      <a:lnTo>
                        <a:pt x="1592" y="92"/>
                      </a:lnTo>
                      <a:lnTo>
                        <a:pt x="1544" y="118"/>
                      </a:lnTo>
                      <a:lnTo>
                        <a:pt x="1498" y="148"/>
                      </a:lnTo>
                      <a:lnTo>
                        <a:pt x="1454" y="180"/>
                      </a:lnTo>
                      <a:lnTo>
                        <a:pt x="1410" y="216"/>
                      </a:lnTo>
                      <a:lnTo>
                        <a:pt x="1368" y="254"/>
                      </a:lnTo>
                      <a:lnTo>
                        <a:pt x="1328" y="296"/>
                      </a:lnTo>
                      <a:lnTo>
                        <a:pt x="1286" y="342"/>
                      </a:lnTo>
                      <a:lnTo>
                        <a:pt x="1286" y="342"/>
                      </a:lnTo>
                      <a:lnTo>
                        <a:pt x="1254" y="380"/>
                      </a:lnTo>
                      <a:lnTo>
                        <a:pt x="1224" y="420"/>
                      </a:lnTo>
                      <a:lnTo>
                        <a:pt x="1196" y="462"/>
                      </a:lnTo>
                      <a:lnTo>
                        <a:pt x="1170" y="504"/>
                      </a:lnTo>
                      <a:lnTo>
                        <a:pt x="1124" y="578"/>
                      </a:lnTo>
                      <a:lnTo>
                        <a:pt x="1096" y="632"/>
                      </a:lnTo>
                      <a:lnTo>
                        <a:pt x="1096" y="632"/>
                      </a:lnTo>
                      <a:lnTo>
                        <a:pt x="1092" y="622"/>
                      </a:lnTo>
                      <a:lnTo>
                        <a:pt x="1082" y="608"/>
                      </a:lnTo>
                      <a:lnTo>
                        <a:pt x="1082" y="608"/>
                      </a:lnTo>
                      <a:lnTo>
                        <a:pt x="1086" y="600"/>
                      </a:lnTo>
                      <a:lnTo>
                        <a:pt x="1088" y="592"/>
                      </a:lnTo>
                      <a:lnTo>
                        <a:pt x="1088" y="592"/>
                      </a:lnTo>
                      <a:lnTo>
                        <a:pt x="1086" y="584"/>
                      </a:lnTo>
                      <a:lnTo>
                        <a:pt x="1082" y="576"/>
                      </a:lnTo>
                      <a:lnTo>
                        <a:pt x="1074" y="572"/>
                      </a:lnTo>
                      <a:lnTo>
                        <a:pt x="1066" y="570"/>
                      </a:lnTo>
                      <a:lnTo>
                        <a:pt x="1066" y="570"/>
                      </a:lnTo>
                      <a:lnTo>
                        <a:pt x="1064" y="570"/>
                      </a:lnTo>
                      <a:lnTo>
                        <a:pt x="1066" y="564"/>
                      </a:lnTo>
                      <a:lnTo>
                        <a:pt x="1060" y="564"/>
                      </a:lnTo>
                      <a:lnTo>
                        <a:pt x="1056" y="564"/>
                      </a:lnTo>
                      <a:lnTo>
                        <a:pt x="1056" y="564"/>
                      </a:lnTo>
                      <a:lnTo>
                        <a:pt x="1050" y="558"/>
                      </a:lnTo>
                      <a:lnTo>
                        <a:pt x="1048" y="560"/>
                      </a:lnTo>
                      <a:lnTo>
                        <a:pt x="1048" y="558"/>
                      </a:lnTo>
                      <a:lnTo>
                        <a:pt x="1044" y="562"/>
                      </a:lnTo>
                      <a:lnTo>
                        <a:pt x="1038" y="560"/>
                      </a:lnTo>
                      <a:lnTo>
                        <a:pt x="1038" y="564"/>
                      </a:lnTo>
                      <a:lnTo>
                        <a:pt x="1034" y="564"/>
                      </a:lnTo>
                      <a:lnTo>
                        <a:pt x="1030" y="564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26" y="570"/>
                      </a:lnTo>
                      <a:lnTo>
                        <a:pt x="1026" y="570"/>
                      </a:lnTo>
                      <a:lnTo>
                        <a:pt x="1016" y="572"/>
                      </a:lnTo>
                      <a:lnTo>
                        <a:pt x="1010" y="576"/>
                      </a:lnTo>
                      <a:lnTo>
                        <a:pt x="1004" y="584"/>
                      </a:lnTo>
                      <a:lnTo>
                        <a:pt x="1004" y="592"/>
                      </a:lnTo>
                      <a:lnTo>
                        <a:pt x="1004" y="592"/>
                      </a:lnTo>
                      <a:lnTo>
                        <a:pt x="1004" y="598"/>
                      </a:lnTo>
                      <a:lnTo>
                        <a:pt x="1008" y="604"/>
                      </a:lnTo>
                      <a:lnTo>
                        <a:pt x="1008" y="604"/>
                      </a:lnTo>
                      <a:lnTo>
                        <a:pt x="998" y="618"/>
                      </a:lnTo>
                      <a:lnTo>
                        <a:pt x="992" y="628"/>
                      </a:lnTo>
                      <a:lnTo>
                        <a:pt x="992" y="628"/>
                      </a:lnTo>
                      <a:lnTo>
                        <a:pt x="962" y="574"/>
                      </a:lnTo>
                      <a:lnTo>
                        <a:pt x="918" y="500"/>
                      </a:lnTo>
                      <a:lnTo>
                        <a:pt x="892" y="460"/>
                      </a:lnTo>
                      <a:lnTo>
                        <a:pt x="864" y="420"/>
                      </a:lnTo>
                      <a:lnTo>
                        <a:pt x="834" y="378"/>
                      </a:lnTo>
                      <a:lnTo>
                        <a:pt x="802" y="342"/>
                      </a:lnTo>
                      <a:lnTo>
                        <a:pt x="802" y="342"/>
                      </a:lnTo>
                      <a:lnTo>
                        <a:pt x="762" y="296"/>
                      </a:lnTo>
                      <a:lnTo>
                        <a:pt x="720" y="254"/>
                      </a:lnTo>
                      <a:lnTo>
                        <a:pt x="680" y="216"/>
                      </a:lnTo>
                      <a:lnTo>
                        <a:pt x="636" y="180"/>
                      </a:lnTo>
                      <a:lnTo>
                        <a:pt x="592" y="148"/>
                      </a:lnTo>
                      <a:lnTo>
                        <a:pt x="546" y="118"/>
                      </a:lnTo>
                      <a:lnTo>
                        <a:pt x="498" y="92"/>
                      </a:lnTo>
                      <a:lnTo>
                        <a:pt x="448" y="66"/>
                      </a:lnTo>
                      <a:lnTo>
                        <a:pt x="448" y="66"/>
                      </a:lnTo>
                      <a:lnTo>
                        <a:pt x="396" y="46"/>
                      </a:lnTo>
                      <a:lnTo>
                        <a:pt x="348" y="30"/>
                      </a:lnTo>
                      <a:lnTo>
                        <a:pt x="306" y="18"/>
                      </a:lnTo>
                      <a:lnTo>
                        <a:pt x="268" y="10"/>
                      </a:lnTo>
                      <a:lnTo>
                        <a:pt x="238" y="4"/>
                      </a:lnTo>
                      <a:lnTo>
                        <a:pt x="214" y="2"/>
                      </a:lnTo>
                      <a:lnTo>
                        <a:pt x="194" y="0"/>
                      </a:lnTo>
                      <a:lnTo>
                        <a:pt x="126" y="4"/>
                      </a:lnTo>
                      <a:lnTo>
                        <a:pt x="62" y="16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2"/>
                      </a:lnTo>
                      <a:lnTo>
                        <a:pt x="12" y="154"/>
                      </a:lnTo>
                      <a:lnTo>
                        <a:pt x="34" y="198"/>
                      </a:lnTo>
                      <a:lnTo>
                        <a:pt x="34" y="198"/>
                      </a:lnTo>
                      <a:lnTo>
                        <a:pt x="44" y="214"/>
                      </a:lnTo>
                      <a:lnTo>
                        <a:pt x="56" y="226"/>
                      </a:lnTo>
                      <a:lnTo>
                        <a:pt x="60" y="232"/>
                      </a:lnTo>
                      <a:lnTo>
                        <a:pt x="66" y="234"/>
                      </a:lnTo>
                      <a:lnTo>
                        <a:pt x="66" y="234"/>
                      </a:lnTo>
                      <a:lnTo>
                        <a:pt x="70" y="236"/>
                      </a:lnTo>
                      <a:lnTo>
                        <a:pt x="74" y="240"/>
                      </a:lnTo>
                      <a:lnTo>
                        <a:pt x="80" y="252"/>
                      </a:lnTo>
                      <a:lnTo>
                        <a:pt x="86" y="264"/>
                      </a:lnTo>
                      <a:lnTo>
                        <a:pt x="86" y="264"/>
                      </a:lnTo>
                      <a:lnTo>
                        <a:pt x="94" y="278"/>
                      </a:lnTo>
                      <a:lnTo>
                        <a:pt x="104" y="290"/>
                      </a:lnTo>
                      <a:lnTo>
                        <a:pt x="112" y="296"/>
                      </a:lnTo>
                      <a:lnTo>
                        <a:pt x="118" y="300"/>
                      </a:lnTo>
                      <a:lnTo>
                        <a:pt x="118" y="300"/>
                      </a:lnTo>
                      <a:lnTo>
                        <a:pt x="126" y="304"/>
                      </a:lnTo>
                      <a:lnTo>
                        <a:pt x="132" y="310"/>
                      </a:lnTo>
                      <a:lnTo>
                        <a:pt x="146" y="324"/>
                      </a:lnTo>
                      <a:lnTo>
                        <a:pt x="156" y="340"/>
                      </a:lnTo>
                      <a:lnTo>
                        <a:pt x="160" y="350"/>
                      </a:lnTo>
                      <a:lnTo>
                        <a:pt x="160" y="350"/>
                      </a:lnTo>
                      <a:lnTo>
                        <a:pt x="160" y="354"/>
                      </a:lnTo>
                      <a:lnTo>
                        <a:pt x="164" y="360"/>
                      </a:lnTo>
                      <a:lnTo>
                        <a:pt x="176" y="374"/>
                      </a:lnTo>
                      <a:lnTo>
                        <a:pt x="192" y="394"/>
                      </a:lnTo>
                      <a:lnTo>
                        <a:pt x="192" y="394"/>
                      </a:lnTo>
                      <a:lnTo>
                        <a:pt x="198" y="416"/>
                      </a:lnTo>
                      <a:lnTo>
                        <a:pt x="200" y="434"/>
                      </a:lnTo>
                      <a:lnTo>
                        <a:pt x="198" y="442"/>
                      </a:lnTo>
                      <a:lnTo>
                        <a:pt x="196" y="446"/>
                      </a:lnTo>
                      <a:lnTo>
                        <a:pt x="196" y="446"/>
                      </a:lnTo>
                      <a:lnTo>
                        <a:pt x="194" y="450"/>
                      </a:lnTo>
                      <a:lnTo>
                        <a:pt x="196" y="454"/>
                      </a:lnTo>
                      <a:lnTo>
                        <a:pt x="202" y="462"/>
                      </a:lnTo>
                      <a:lnTo>
                        <a:pt x="214" y="472"/>
                      </a:lnTo>
                      <a:lnTo>
                        <a:pt x="214" y="472"/>
                      </a:lnTo>
                      <a:lnTo>
                        <a:pt x="216" y="476"/>
                      </a:lnTo>
                      <a:lnTo>
                        <a:pt x="222" y="486"/>
                      </a:lnTo>
                      <a:lnTo>
                        <a:pt x="224" y="492"/>
                      </a:lnTo>
                      <a:lnTo>
                        <a:pt x="226" y="498"/>
                      </a:lnTo>
                      <a:lnTo>
                        <a:pt x="226" y="506"/>
                      </a:lnTo>
                      <a:lnTo>
                        <a:pt x="222" y="512"/>
                      </a:lnTo>
                      <a:lnTo>
                        <a:pt x="222" y="512"/>
                      </a:lnTo>
                      <a:lnTo>
                        <a:pt x="220" y="518"/>
                      </a:lnTo>
                      <a:lnTo>
                        <a:pt x="220" y="526"/>
                      </a:lnTo>
                      <a:lnTo>
                        <a:pt x="222" y="536"/>
                      </a:lnTo>
                      <a:lnTo>
                        <a:pt x="226" y="546"/>
                      </a:lnTo>
                      <a:lnTo>
                        <a:pt x="236" y="564"/>
                      </a:lnTo>
                      <a:lnTo>
                        <a:pt x="240" y="572"/>
                      </a:lnTo>
                      <a:lnTo>
                        <a:pt x="244" y="574"/>
                      </a:lnTo>
                      <a:lnTo>
                        <a:pt x="244" y="574"/>
                      </a:lnTo>
                      <a:lnTo>
                        <a:pt x="248" y="578"/>
                      </a:lnTo>
                      <a:lnTo>
                        <a:pt x="250" y="582"/>
                      </a:lnTo>
                      <a:lnTo>
                        <a:pt x="256" y="594"/>
                      </a:lnTo>
                      <a:lnTo>
                        <a:pt x="260" y="612"/>
                      </a:lnTo>
                      <a:lnTo>
                        <a:pt x="260" y="612"/>
                      </a:lnTo>
                      <a:lnTo>
                        <a:pt x="260" y="614"/>
                      </a:lnTo>
                      <a:lnTo>
                        <a:pt x="264" y="624"/>
                      </a:lnTo>
                      <a:lnTo>
                        <a:pt x="272" y="640"/>
                      </a:lnTo>
                      <a:lnTo>
                        <a:pt x="288" y="660"/>
                      </a:lnTo>
                      <a:lnTo>
                        <a:pt x="288" y="660"/>
                      </a:lnTo>
                      <a:lnTo>
                        <a:pt x="304" y="680"/>
                      </a:lnTo>
                      <a:lnTo>
                        <a:pt x="314" y="694"/>
                      </a:lnTo>
                      <a:lnTo>
                        <a:pt x="328" y="714"/>
                      </a:lnTo>
                      <a:lnTo>
                        <a:pt x="328" y="714"/>
                      </a:lnTo>
                      <a:lnTo>
                        <a:pt x="332" y="718"/>
                      </a:lnTo>
                      <a:lnTo>
                        <a:pt x="338" y="724"/>
                      </a:lnTo>
                      <a:lnTo>
                        <a:pt x="356" y="732"/>
                      </a:lnTo>
                      <a:lnTo>
                        <a:pt x="378" y="740"/>
                      </a:lnTo>
                      <a:lnTo>
                        <a:pt x="430" y="746"/>
                      </a:lnTo>
                      <a:lnTo>
                        <a:pt x="484" y="746"/>
                      </a:lnTo>
                      <a:lnTo>
                        <a:pt x="534" y="746"/>
                      </a:lnTo>
                      <a:lnTo>
                        <a:pt x="604" y="752"/>
                      </a:lnTo>
                      <a:lnTo>
                        <a:pt x="622" y="754"/>
                      </a:lnTo>
                      <a:lnTo>
                        <a:pt x="622" y="754"/>
                      </a:lnTo>
                      <a:lnTo>
                        <a:pt x="562" y="790"/>
                      </a:lnTo>
                      <a:lnTo>
                        <a:pt x="518" y="820"/>
                      </a:lnTo>
                      <a:lnTo>
                        <a:pt x="488" y="842"/>
                      </a:lnTo>
                      <a:lnTo>
                        <a:pt x="470" y="858"/>
                      </a:lnTo>
                      <a:lnTo>
                        <a:pt x="462" y="868"/>
                      </a:lnTo>
                      <a:lnTo>
                        <a:pt x="458" y="874"/>
                      </a:lnTo>
                      <a:lnTo>
                        <a:pt x="458" y="876"/>
                      </a:lnTo>
                      <a:lnTo>
                        <a:pt x="458" y="878"/>
                      </a:lnTo>
                      <a:lnTo>
                        <a:pt x="384" y="988"/>
                      </a:lnTo>
                      <a:lnTo>
                        <a:pt x="388" y="1004"/>
                      </a:lnTo>
                      <a:lnTo>
                        <a:pt x="384" y="1022"/>
                      </a:lnTo>
                      <a:lnTo>
                        <a:pt x="366" y="1052"/>
                      </a:lnTo>
                      <a:lnTo>
                        <a:pt x="354" y="1078"/>
                      </a:lnTo>
                      <a:lnTo>
                        <a:pt x="342" y="1124"/>
                      </a:lnTo>
                      <a:lnTo>
                        <a:pt x="342" y="1124"/>
                      </a:lnTo>
                      <a:lnTo>
                        <a:pt x="342" y="1130"/>
                      </a:lnTo>
                      <a:lnTo>
                        <a:pt x="344" y="1142"/>
                      </a:lnTo>
                      <a:lnTo>
                        <a:pt x="348" y="1148"/>
                      </a:lnTo>
                      <a:lnTo>
                        <a:pt x="350" y="1156"/>
                      </a:lnTo>
                      <a:lnTo>
                        <a:pt x="356" y="1162"/>
                      </a:lnTo>
                      <a:lnTo>
                        <a:pt x="364" y="1166"/>
                      </a:lnTo>
                      <a:lnTo>
                        <a:pt x="364" y="1166"/>
                      </a:lnTo>
                      <a:lnTo>
                        <a:pt x="372" y="1170"/>
                      </a:lnTo>
                      <a:lnTo>
                        <a:pt x="376" y="1176"/>
                      </a:lnTo>
                      <a:lnTo>
                        <a:pt x="380" y="1184"/>
                      </a:lnTo>
                      <a:lnTo>
                        <a:pt x="382" y="1192"/>
                      </a:lnTo>
                      <a:lnTo>
                        <a:pt x="380" y="1206"/>
                      </a:lnTo>
                      <a:lnTo>
                        <a:pt x="380" y="1212"/>
                      </a:lnTo>
                      <a:lnTo>
                        <a:pt x="382" y="1244"/>
                      </a:lnTo>
                      <a:lnTo>
                        <a:pt x="382" y="1244"/>
                      </a:lnTo>
                      <a:lnTo>
                        <a:pt x="384" y="1248"/>
                      </a:lnTo>
                      <a:lnTo>
                        <a:pt x="392" y="1258"/>
                      </a:lnTo>
                      <a:lnTo>
                        <a:pt x="398" y="1264"/>
                      </a:lnTo>
                      <a:lnTo>
                        <a:pt x="406" y="1268"/>
                      </a:lnTo>
                      <a:lnTo>
                        <a:pt x="416" y="1272"/>
                      </a:lnTo>
                      <a:lnTo>
                        <a:pt x="428" y="1272"/>
                      </a:lnTo>
                      <a:lnTo>
                        <a:pt x="428" y="1272"/>
                      </a:lnTo>
                      <a:lnTo>
                        <a:pt x="440" y="1274"/>
                      </a:lnTo>
                      <a:lnTo>
                        <a:pt x="448" y="1280"/>
                      </a:lnTo>
                      <a:lnTo>
                        <a:pt x="452" y="1286"/>
                      </a:lnTo>
                      <a:lnTo>
                        <a:pt x="456" y="1294"/>
                      </a:lnTo>
                      <a:lnTo>
                        <a:pt x="458" y="1310"/>
                      </a:lnTo>
                      <a:lnTo>
                        <a:pt x="458" y="1316"/>
                      </a:lnTo>
                      <a:lnTo>
                        <a:pt x="458" y="1316"/>
                      </a:lnTo>
                      <a:lnTo>
                        <a:pt x="456" y="1338"/>
                      </a:lnTo>
                      <a:lnTo>
                        <a:pt x="458" y="1354"/>
                      </a:lnTo>
                      <a:lnTo>
                        <a:pt x="458" y="1360"/>
                      </a:lnTo>
                      <a:lnTo>
                        <a:pt x="460" y="1364"/>
                      </a:lnTo>
                      <a:lnTo>
                        <a:pt x="460" y="1364"/>
                      </a:lnTo>
                      <a:lnTo>
                        <a:pt x="468" y="1374"/>
                      </a:lnTo>
                      <a:lnTo>
                        <a:pt x="474" y="1378"/>
                      </a:lnTo>
                      <a:lnTo>
                        <a:pt x="486" y="1380"/>
                      </a:lnTo>
                      <a:lnTo>
                        <a:pt x="486" y="1380"/>
                      </a:lnTo>
                      <a:lnTo>
                        <a:pt x="502" y="1380"/>
                      </a:lnTo>
                      <a:lnTo>
                        <a:pt x="514" y="1384"/>
                      </a:lnTo>
                      <a:lnTo>
                        <a:pt x="522" y="1390"/>
                      </a:lnTo>
                      <a:lnTo>
                        <a:pt x="526" y="1394"/>
                      </a:lnTo>
                      <a:lnTo>
                        <a:pt x="526" y="1396"/>
                      </a:lnTo>
                      <a:lnTo>
                        <a:pt x="526" y="1396"/>
                      </a:lnTo>
                      <a:lnTo>
                        <a:pt x="526" y="1400"/>
                      </a:lnTo>
                      <a:lnTo>
                        <a:pt x="530" y="1404"/>
                      </a:lnTo>
                      <a:lnTo>
                        <a:pt x="532" y="1408"/>
                      </a:lnTo>
                      <a:lnTo>
                        <a:pt x="534" y="1414"/>
                      </a:lnTo>
                      <a:lnTo>
                        <a:pt x="536" y="1422"/>
                      </a:lnTo>
                      <a:lnTo>
                        <a:pt x="536" y="1432"/>
                      </a:lnTo>
                      <a:lnTo>
                        <a:pt x="532" y="1446"/>
                      </a:lnTo>
                      <a:lnTo>
                        <a:pt x="524" y="1462"/>
                      </a:lnTo>
                      <a:lnTo>
                        <a:pt x="524" y="1462"/>
                      </a:lnTo>
                      <a:lnTo>
                        <a:pt x="492" y="1522"/>
                      </a:lnTo>
                      <a:lnTo>
                        <a:pt x="478" y="1540"/>
                      </a:lnTo>
                      <a:lnTo>
                        <a:pt x="472" y="1546"/>
                      </a:lnTo>
                      <a:lnTo>
                        <a:pt x="466" y="1550"/>
                      </a:lnTo>
                      <a:lnTo>
                        <a:pt x="466" y="1550"/>
                      </a:lnTo>
                      <a:lnTo>
                        <a:pt x="460" y="1554"/>
                      </a:lnTo>
                      <a:lnTo>
                        <a:pt x="454" y="1560"/>
                      </a:lnTo>
                      <a:lnTo>
                        <a:pt x="440" y="1578"/>
                      </a:lnTo>
                      <a:lnTo>
                        <a:pt x="424" y="1604"/>
                      </a:lnTo>
                      <a:lnTo>
                        <a:pt x="424" y="1604"/>
                      </a:lnTo>
                      <a:lnTo>
                        <a:pt x="420" y="1614"/>
                      </a:lnTo>
                      <a:lnTo>
                        <a:pt x="412" y="1636"/>
                      </a:lnTo>
                      <a:lnTo>
                        <a:pt x="410" y="1650"/>
                      </a:lnTo>
                      <a:lnTo>
                        <a:pt x="408" y="1666"/>
                      </a:lnTo>
                      <a:lnTo>
                        <a:pt x="410" y="1680"/>
                      </a:lnTo>
                      <a:lnTo>
                        <a:pt x="414" y="1686"/>
                      </a:lnTo>
                      <a:lnTo>
                        <a:pt x="416" y="1692"/>
                      </a:lnTo>
                      <a:lnTo>
                        <a:pt x="416" y="1692"/>
                      </a:lnTo>
                      <a:lnTo>
                        <a:pt x="426" y="1702"/>
                      </a:lnTo>
                      <a:lnTo>
                        <a:pt x="438" y="1710"/>
                      </a:lnTo>
                      <a:lnTo>
                        <a:pt x="450" y="1714"/>
                      </a:lnTo>
                      <a:lnTo>
                        <a:pt x="456" y="1714"/>
                      </a:lnTo>
                      <a:lnTo>
                        <a:pt x="464" y="1714"/>
                      </a:lnTo>
                      <a:lnTo>
                        <a:pt x="470" y="1712"/>
                      </a:lnTo>
                      <a:lnTo>
                        <a:pt x="478" y="1710"/>
                      </a:lnTo>
                      <a:lnTo>
                        <a:pt x="486" y="1704"/>
                      </a:lnTo>
                      <a:lnTo>
                        <a:pt x="492" y="1698"/>
                      </a:lnTo>
                      <a:lnTo>
                        <a:pt x="500" y="1690"/>
                      </a:lnTo>
                      <a:lnTo>
                        <a:pt x="508" y="1678"/>
                      </a:lnTo>
                      <a:lnTo>
                        <a:pt x="514" y="1666"/>
                      </a:lnTo>
                      <a:lnTo>
                        <a:pt x="522" y="1650"/>
                      </a:lnTo>
                      <a:lnTo>
                        <a:pt x="522" y="1650"/>
                      </a:lnTo>
                      <a:lnTo>
                        <a:pt x="548" y="1592"/>
                      </a:lnTo>
                      <a:lnTo>
                        <a:pt x="568" y="1554"/>
                      </a:lnTo>
                      <a:lnTo>
                        <a:pt x="582" y="1532"/>
                      </a:lnTo>
                      <a:lnTo>
                        <a:pt x="586" y="1526"/>
                      </a:lnTo>
                      <a:lnTo>
                        <a:pt x="586" y="1526"/>
                      </a:lnTo>
                      <a:lnTo>
                        <a:pt x="590" y="1522"/>
                      </a:lnTo>
                      <a:lnTo>
                        <a:pt x="594" y="1518"/>
                      </a:lnTo>
                      <a:lnTo>
                        <a:pt x="600" y="1516"/>
                      </a:lnTo>
                      <a:lnTo>
                        <a:pt x="608" y="1514"/>
                      </a:lnTo>
                      <a:lnTo>
                        <a:pt x="620" y="1514"/>
                      </a:lnTo>
                      <a:lnTo>
                        <a:pt x="632" y="1516"/>
                      </a:lnTo>
                      <a:lnTo>
                        <a:pt x="648" y="1520"/>
                      </a:lnTo>
                      <a:lnTo>
                        <a:pt x="648" y="1520"/>
                      </a:lnTo>
                      <a:lnTo>
                        <a:pt x="662" y="1528"/>
                      </a:lnTo>
                      <a:lnTo>
                        <a:pt x="668" y="1532"/>
                      </a:lnTo>
                      <a:lnTo>
                        <a:pt x="670" y="1536"/>
                      </a:lnTo>
                      <a:lnTo>
                        <a:pt x="668" y="1536"/>
                      </a:lnTo>
                      <a:lnTo>
                        <a:pt x="664" y="1538"/>
                      </a:lnTo>
                      <a:lnTo>
                        <a:pt x="670" y="1538"/>
                      </a:lnTo>
                      <a:lnTo>
                        <a:pt x="670" y="1538"/>
                      </a:lnTo>
                      <a:lnTo>
                        <a:pt x="682" y="1536"/>
                      </a:lnTo>
                      <a:lnTo>
                        <a:pt x="692" y="1532"/>
                      </a:lnTo>
                      <a:lnTo>
                        <a:pt x="700" y="1528"/>
                      </a:lnTo>
                      <a:lnTo>
                        <a:pt x="700" y="1528"/>
                      </a:lnTo>
                      <a:lnTo>
                        <a:pt x="708" y="1522"/>
                      </a:lnTo>
                      <a:lnTo>
                        <a:pt x="716" y="1518"/>
                      </a:lnTo>
                      <a:lnTo>
                        <a:pt x="724" y="1516"/>
                      </a:lnTo>
                      <a:lnTo>
                        <a:pt x="724" y="1516"/>
                      </a:lnTo>
                      <a:lnTo>
                        <a:pt x="734" y="1518"/>
                      </a:lnTo>
                      <a:lnTo>
                        <a:pt x="744" y="1522"/>
                      </a:lnTo>
                      <a:lnTo>
                        <a:pt x="754" y="1528"/>
                      </a:lnTo>
                      <a:lnTo>
                        <a:pt x="754" y="1528"/>
                      </a:lnTo>
                      <a:lnTo>
                        <a:pt x="758" y="1530"/>
                      </a:lnTo>
                      <a:lnTo>
                        <a:pt x="768" y="1532"/>
                      </a:lnTo>
                      <a:lnTo>
                        <a:pt x="774" y="1532"/>
                      </a:lnTo>
                      <a:lnTo>
                        <a:pt x="780" y="1532"/>
                      </a:lnTo>
                      <a:lnTo>
                        <a:pt x="786" y="1528"/>
                      </a:lnTo>
                      <a:lnTo>
                        <a:pt x="794" y="1520"/>
                      </a:lnTo>
                      <a:lnTo>
                        <a:pt x="794" y="1520"/>
                      </a:lnTo>
                      <a:lnTo>
                        <a:pt x="800" y="1512"/>
                      </a:lnTo>
                      <a:lnTo>
                        <a:pt x="806" y="1500"/>
                      </a:lnTo>
                      <a:lnTo>
                        <a:pt x="812" y="1478"/>
                      </a:lnTo>
                      <a:lnTo>
                        <a:pt x="816" y="1458"/>
                      </a:lnTo>
                      <a:lnTo>
                        <a:pt x="816" y="1452"/>
                      </a:lnTo>
                      <a:lnTo>
                        <a:pt x="840" y="1406"/>
                      </a:lnTo>
                      <a:lnTo>
                        <a:pt x="844" y="1388"/>
                      </a:lnTo>
                      <a:lnTo>
                        <a:pt x="870" y="1386"/>
                      </a:lnTo>
                      <a:lnTo>
                        <a:pt x="894" y="1318"/>
                      </a:lnTo>
                      <a:lnTo>
                        <a:pt x="922" y="1204"/>
                      </a:lnTo>
                      <a:lnTo>
                        <a:pt x="952" y="1056"/>
                      </a:lnTo>
                      <a:lnTo>
                        <a:pt x="970" y="942"/>
                      </a:lnTo>
                      <a:lnTo>
                        <a:pt x="970" y="942"/>
                      </a:lnTo>
                      <a:lnTo>
                        <a:pt x="974" y="940"/>
                      </a:lnTo>
                      <a:lnTo>
                        <a:pt x="978" y="928"/>
                      </a:lnTo>
                      <a:lnTo>
                        <a:pt x="984" y="908"/>
                      </a:lnTo>
                      <a:lnTo>
                        <a:pt x="986" y="894"/>
                      </a:lnTo>
                      <a:lnTo>
                        <a:pt x="988" y="880"/>
                      </a:lnTo>
                      <a:lnTo>
                        <a:pt x="988" y="880"/>
                      </a:lnTo>
                      <a:lnTo>
                        <a:pt x="990" y="866"/>
                      </a:lnTo>
                      <a:lnTo>
                        <a:pt x="994" y="858"/>
                      </a:lnTo>
                      <a:lnTo>
                        <a:pt x="1000" y="856"/>
                      </a:lnTo>
                      <a:lnTo>
                        <a:pt x="1004" y="854"/>
                      </a:lnTo>
                      <a:lnTo>
                        <a:pt x="1004" y="880"/>
                      </a:lnTo>
                      <a:lnTo>
                        <a:pt x="996" y="942"/>
                      </a:lnTo>
                      <a:lnTo>
                        <a:pt x="998" y="962"/>
                      </a:lnTo>
                      <a:lnTo>
                        <a:pt x="990" y="990"/>
                      </a:lnTo>
                      <a:lnTo>
                        <a:pt x="990" y="1034"/>
                      </a:lnTo>
                      <a:lnTo>
                        <a:pt x="990" y="1046"/>
                      </a:lnTo>
                      <a:lnTo>
                        <a:pt x="990" y="1108"/>
                      </a:lnTo>
                      <a:lnTo>
                        <a:pt x="998" y="1112"/>
                      </a:lnTo>
                      <a:lnTo>
                        <a:pt x="998" y="1122"/>
                      </a:lnTo>
                      <a:lnTo>
                        <a:pt x="990" y="1130"/>
                      </a:lnTo>
                      <a:lnTo>
                        <a:pt x="992" y="1160"/>
                      </a:lnTo>
                      <a:lnTo>
                        <a:pt x="992" y="1208"/>
                      </a:lnTo>
                      <a:lnTo>
                        <a:pt x="1010" y="1248"/>
                      </a:lnTo>
                      <a:lnTo>
                        <a:pt x="1040" y="1274"/>
                      </a:lnTo>
                      <a:lnTo>
                        <a:pt x="1044" y="1246"/>
                      </a:lnTo>
                      <a:lnTo>
                        <a:pt x="1048" y="1274"/>
                      </a:lnTo>
                      <a:lnTo>
                        <a:pt x="1078" y="1248"/>
                      </a:lnTo>
                      <a:lnTo>
                        <a:pt x="1096" y="1208"/>
                      </a:lnTo>
                      <a:lnTo>
                        <a:pt x="1096" y="1160"/>
                      </a:lnTo>
                      <a:lnTo>
                        <a:pt x="1098" y="1130"/>
                      </a:lnTo>
                      <a:lnTo>
                        <a:pt x="1088" y="1122"/>
                      </a:lnTo>
                      <a:lnTo>
                        <a:pt x="1088" y="1112"/>
                      </a:lnTo>
                      <a:lnTo>
                        <a:pt x="1098" y="1108"/>
                      </a:lnTo>
                      <a:lnTo>
                        <a:pt x="1098" y="1046"/>
                      </a:lnTo>
                      <a:lnTo>
                        <a:pt x="1098" y="1034"/>
                      </a:lnTo>
                      <a:lnTo>
                        <a:pt x="1098" y="990"/>
                      </a:lnTo>
                      <a:lnTo>
                        <a:pt x="1088" y="962"/>
                      </a:lnTo>
                      <a:lnTo>
                        <a:pt x="1090" y="942"/>
                      </a:lnTo>
                      <a:lnTo>
                        <a:pt x="1084" y="880"/>
                      </a:lnTo>
                      <a:lnTo>
                        <a:pt x="1082" y="856"/>
                      </a:lnTo>
                      <a:lnTo>
                        <a:pt x="1082" y="856"/>
                      </a:lnTo>
                      <a:lnTo>
                        <a:pt x="1088" y="854"/>
                      </a:lnTo>
                      <a:lnTo>
                        <a:pt x="1094" y="858"/>
                      </a:lnTo>
                      <a:lnTo>
                        <a:pt x="1100" y="866"/>
                      </a:lnTo>
                      <a:lnTo>
                        <a:pt x="1102" y="880"/>
                      </a:lnTo>
                      <a:lnTo>
                        <a:pt x="1102" y="880"/>
                      </a:lnTo>
                      <a:lnTo>
                        <a:pt x="1102" y="894"/>
                      </a:lnTo>
                      <a:lnTo>
                        <a:pt x="1106" y="908"/>
                      </a:lnTo>
                      <a:lnTo>
                        <a:pt x="1112" y="928"/>
                      </a:lnTo>
                      <a:lnTo>
                        <a:pt x="1116" y="940"/>
                      </a:lnTo>
                      <a:lnTo>
                        <a:pt x="1120" y="942"/>
                      </a:lnTo>
                      <a:lnTo>
                        <a:pt x="1138" y="1056"/>
                      </a:lnTo>
                      <a:lnTo>
                        <a:pt x="1168" y="1204"/>
                      </a:lnTo>
                      <a:lnTo>
                        <a:pt x="1196" y="1318"/>
                      </a:lnTo>
                      <a:lnTo>
                        <a:pt x="1220" y="1386"/>
                      </a:lnTo>
                      <a:lnTo>
                        <a:pt x="1246" y="1388"/>
                      </a:lnTo>
                      <a:lnTo>
                        <a:pt x="1250" y="1406"/>
                      </a:lnTo>
                      <a:lnTo>
                        <a:pt x="1274" y="1452"/>
                      </a:lnTo>
                      <a:lnTo>
                        <a:pt x="1274" y="1452"/>
                      </a:lnTo>
                      <a:lnTo>
                        <a:pt x="1274" y="1458"/>
                      </a:lnTo>
                      <a:lnTo>
                        <a:pt x="1278" y="1478"/>
                      </a:lnTo>
                      <a:lnTo>
                        <a:pt x="1284" y="1500"/>
                      </a:lnTo>
                      <a:lnTo>
                        <a:pt x="1290" y="1512"/>
                      </a:lnTo>
                      <a:lnTo>
                        <a:pt x="1296" y="1520"/>
                      </a:lnTo>
                      <a:lnTo>
                        <a:pt x="1296" y="1520"/>
                      </a:lnTo>
                      <a:lnTo>
                        <a:pt x="1304" y="1528"/>
                      </a:lnTo>
                      <a:lnTo>
                        <a:pt x="1310" y="1532"/>
                      </a:lnTo>
                      <a:lnTo>
                        <a:pt x="1316" y="1532"/>
                      </a:lnTo>
                      <a:lnTo>
                        <a:pt x="1322" y="1532"/>
                      </a:lnTo>
                      <a:lnTo>
                        <a:pt x="1332" y="1530"/>
                      </a:lnTo>
                      <a:lnTo>
                        <a:pt x="1334" y="1528"/>
                      </a:lnTo>
                      <a:lnTo>
                        <a:pt x="1334" y="1528"/>
                      </a:lnTo>
                      <a:lnTo>
                        <a:pt x="1346" y="1522"/>
                      </a:lnTo>
                      <a:lnTo>
                        <a:pt x="1356" y="1518"/>
                      </a:lnTo>
                      <a:lnTo>
                        <a:pt x="1366" y="1516"/>
                      </a:lnTo>
                      <a:lnTo>
                        <a:pt x="1366" y="1516"/>
                      </a:lnTo>
                      <a:lnTo>
                        <a:pt x="1374" y="1518"/>
                      </a:lnTo>
                      <a:lnTo>
                        <a:pt x="1382" y="1522"/>
                      </a:lnTo>
                      <a:lnTo>
                        <a:pt x="1390" y="1528"/>
                      </a:lnTo>
                      <a:lnTo>
                        <a:pt x="1390" y="1528"/>
                      </a:lnTo>
                      <a:lnTo>
                        <a:pt x="1398" y="1532"/>
                      </a:lnTo>
                      <a:lnTo>
                        <a:pt x="1406" y="1536"/>
                      </a:lnTo>
                      <a:lnTo>
                        <a:pt x="1420" y="1538"/>
                      </a:lnTo>
                      <a:lnTo>
                        <a:pt x="1420" y="1538"/>
                      </a:lnTo>
                      <a:lnTo>
                        <a:pt x="1426" y="1538"/>
                      </a:lnTo>
                      <a:lnTo>
                        <a:pt x="1422" y="1536"/>
                      </a:lnTo>
                      <a:lnTo>
                        <a:pt x="1420" y="1536"/>
                      </a:lnTo>
                      <a:lnTo>
                        <a:pt x="1422" y="1532"/>
                      </a:lnTo>
                      <a:lnTo>
                        <a:pt x="1428" y="1528"/>
                      </a:lnTo>
                      <a:lnTo>
                        <a:pt x="1442" y="1520"/>
                      </a:lnTo>
                      <a:lnTo>
                        <a:pt x="1442" y="1520"/>
                      </a:lnTo>
                      <a:lnTo>
                        <a:pt x="1458" y="1516"/>
                      </a:lnTo>
                      <a:lnTo>
                        <a:pt x="1470" y="1514"/>
                      </a:lnTo>
                      <a:lnTo>
                        <a:pt x="1482" y="1514"/>
                      </a:lnTo>
                      <a:lnTo>
                        <a:pt x="1490" y="1516"/>
                      </a:lnTo>
                      <a:lnTo>
                        <a:pt x="1496" y="1518"/>
                      </a:lnTo>
                      <a:lnTo>
                        <a:pt x="1500" y="1522"/>
                      </a:lnTo>
                      <a:lnTo>
                        <a:pt x="1502" y="1526"/>
                      </a:lnTo>
                      <a:lnTo>
                        <a:pt x="1502" y="1526"/>
                      </a:lnTo>
                      <a:lnTo>
                        <a:pt x="1508" y="1532"/>
                      </a:lnTo>
                      <a:lnTo>
                        <a:pt x="1522" y="1554"/>
                      </a:lnTo>
                      <a:lnTo>
                        <a:pt x="1542" y="1592"/>
                      </a:lnTo>
                      <a:lnTo>
                        <a:pt x="1568" y="1650"/>
                      </a:lnTo>
                      <a:lnTo>
                        <a:pt x="1568" y="1650"/>
                      </a:lnTo>
                      <a:lnTo>
                        <a:pt x="1576" y="1666"/>
                      </a:lnTo>
                      <a:lnTo>
                        <a:pt x="1582" y="1678"/>
                      </a:lnTo>
                      <a:lnTo>
                        <a:pt x="1590" y="1690"/>
                      </a:lnTo>
                      <a:lnTo>
                        <a:pt x="1598" y="1698"/>
                      </a:lnTo>
                      <a:lnTo>
                        <a:pt x="1604" y="1704"/>
                      </a:lnTo>
                      <a:lnTo>
                        <a:pt x="1612" y="1710"/>
                      </a:lnTo>
                      <a:lnTo>
                        <a:pt x="1620" y="1712"/>
                      </a:lnTo>
                      <a:lnTo>
                        <a:pt x="1626" y="1714"/>
                      </a:lnTo>
                      <a:lnTo>
                        <a:pt x="1634" y="1714"/>
                      </a:lnTo>
                      <a:lnTo>
                        <a:pt x="1640" y="1714"/>
                      </a:lnTo>
                      <a:lnTo>
                        <a:pt x="1652" y="1710"/>
                      </a:lnTo>
                      <a:lnTo>
                        <a:pt x="1664" y="1702"/>
                      </a:lnTo>
                      <a:lnTo>
                        <a:pt x="1672" y="1692"/>
                      </a:lnTo>
                      <a:lnTo>
                        <a:pt x="1672" y="1692"/>
                      </a:lnTo>
                      <a:lnTo>
                        <a:pt x="1676" y="1686"/>
                      </a:lnTo>
                      <a:lnTo>
                        <a:pt x="1678" y="1680"/>
                      </a:lnTo>
                      <a:lnTo>
                        <a:pt x="1682" y="1666"/>
                      </a:lnTo>
                      <a:lnTo>
                        <a:pt x="1680" y="1650"/>
                      </a:lnTo>
                      <a:lnTo>
                        <a:pt x="1678" y="1636"/>
                      </a:lnTo>
                      <a:lnTo>
                        <a:pt x="1670" y="1614"/>
                      </a:lnTo>
                      <a:lnTo>
                        <a:pt x="1666" y="1604"/>
                      </a:lnTo>
                      <a:lnTo>
                        <a:pt x="1666" y="1604"/>
                      </a:lnTo>
                      <a:lnTo>
                        <a:pt x="1650" y="1578"/>
                      </a:lnTo>
                      <a:lnTo>
                        <a:pt x="1636" y="1560"/>
                      </a:lnTo>
                      <a:lnTo>
                        <a:pt x="1630" y="1554"/>
                      </a:lnTo>
                      <a:lnTo>
                        <a:pt x="1622" y="1550"/>
                      </a:lnTo>
                      <a:lnTo>
                        <a:pt x="1622" y="1550"/>
                      </a:lnTo>
                      <a:lnTo>
                        <a:pt x="1618" y="1546"/>
                      </a:lnTo>
                      <a:lnTo>
                        <a:pt x="1612" y="1540"/>
                      </a:lnTo>
                      <a:lnTo>
                        <a:pt x="1598" y="1522"/>
                      </a:lnTo>
                      <a:lnTo>
                        <a:pt x="1566" y="1462"/>
                      </a:lnTo>
                      <a:lnTo>
                        <a:pt x="1566" y="1462"/>
                      </a:lnTo>
                      <a:lnTo>
                        <a:pt x="1558" y="1446"/>
                      </a:lnTo>
                      <a:lnTo>
                        <a:pt x="1554" y="1432"/>
                      </a:lnTo>
                      <a:lnTo>
                        <a:pt x="1554" y="1422"/>
                      </a:lnTo>
                      <a:lnTo>
                        <a:pt x="1556" y="1414"/>
                      </a:lnTo>
                      <a:lnTo>
                        <a:pt x="1558" y="1408"/>
                      </a:lnTo>
                      <a:lnTo>
                        <a:pt x="1560" y="1404"/>
                      </a:lnTo>
                      <a:lnTo>
                        <a:pt x="1562" y="1400"/>
                      </a:lnTo>
                      <a:lnTo>
                        <a:pt x="1564" y="1396"/>
                      </a:lnTo>
                      <a:lnTo>
                        <a:pt x="1564" y="1396"/>
                      </a:lnTo>
                      <a:lnTo>
                        <a:pt x="1564" y="1394"/>
                      </a:lnTo>
                      <a:lnTo>
                        <a:pt x="1566" y="1390"/>
                      </a:lnTo>
                      <a:lnTo>
                        <a:pt x="1576" y="1384"/>
                      </a:lnTo>
                      <a:lnTo>
                        <a:pt x="1588" y="1380"/>
                      </a:lnTo>
                      <a:lnTo>
                        <a:pt x="1604" y="1380"/>
                      </a:lnTo>
                      <a:lnTo>
                        <a:pt x="1604" y="1380"/>
                      </a:lnTo>
                      <a:lnTo>
                        <a:pt x="1616" y="1378"/>
                      </a:lnTo>
                      <a:lnTo>
                        <a:pt x="1622" y="1374"/>
                      </a:lnTo>
                      <a:lnTo>
                        <a:pt x="1630" y="1364"/>
                      </a:lnTo>
                      <a:lnTo>
                        <a:pt x="1630" y="1364"/>
                      </a:lnTo>
                      <a:lnTo>
                        <a:pt x="1632" y="1360"/>
                      </a:lnTo>
                      <a:lnTo>
                        <a:pt x="1632" y="1354"/>
                      </a:lnTo>
                      <a:lnTo>
                        <a:pt x="1632" y="1338"/>
                      </a:lnTo>
                      <a:lnTo>
                        <a:pt x="1632" y="1316"/>
                      </a:lnTo>
                      <a:lnTo>
                        <a:pt x="1632" y="1316"/>
                      </a:lnTo>
                      <a:lnTo>
                        <a:pt x="1632" y="1310"/>
                      </a:lnTo>
                      <a:lnTo>
                        <a:pt x="1634" y="1294"/>
                      </a:lnTo>
                      <a:lnTo>
                        <a:pt x="1638" y="1286"/>
                      </a:lnTo>
                      <a:lnTo>
                        <a:pt x="1642" y="1280"/>
                      </a:lnTo>
                      <a:lnTo>
                        <a:pt x="1650" y="1274"/>
                      </a:lnTo>
                      <a:lnTo>
                        <a:pt x="1662" y="1272"/>
                      </a:lnTo>
                      <a:lnTo>
                        <a:pt x="1662" y="1272"/>
                      </a:lnTo>
                      <a:lnTo>
                        <a:pt x="1674" y="1272"/>
                      </a:lnTo>
                      <a:lnTo>
                        <a:pt x="1684" y="1268"/>
                      </a:lnTo>
                      <a:lnTo>
                        <a:pt x="1692" y="1264"/>
                      </a:lnTo>
                      <a:lnTo>
                        <a:pt x="1698" y="1258"/>
                      </a:lnTo>
                      <a:lnTo>
                        <a:pt x="1706" y="1248"/>
                      </a:lnTo>
                      <a:lnTo>
                        <a:pt x="1708" y="1244"/>
                      </a:lnTo>
                      <a:lnTo>
                        <a:pt x="1710" y="1212"/>
                      </a:lnTo>
                      <a:lnTo>
                        <a:pt x="1710" y="1212"/>
                      </a:lnTo>
                      <a:lnTo>
                        <a:pt x="1710" y="1206"/>
                      </a:lnTo>
                      <a:lnTo>
                        <a:pt x="1708" y="1192"/>
                      </a:lnTo>
                      <a:lnTo>
                        <a:pt x="1710" y="1184"/>
                      </a:lnTo>
                      <a:lnTo>
                        <a:pt x="1712" y="1176"/>
                      </a:lnTo>
                      <a:lnTo>
                        <a:pt x="1718" y="1170"/>
                      </a:lnTo>
                      <a:lnTo>
                        <a:pt x="1726" y="1166"/>
                      </a:lnTo>
                      <a:lnTo>
                        <a:pt x="1726" y="1166"/>
                      </a:lnTo>
                      <a:lnTo>
                        <a:pt x="1734" y="1162"/>
                      </a:lnTo>
                      <a:lnTo>
                        <a:pt x="1738" y="1156"/>
                      </a:lnTo>
                      <a:lnTo>
                        <a:pt x="1742" y="1148"/>
                      </a:lnTo>
                      <a:lnTo>
                        <a:pt x="1746" y="1142"/>
                      </a:lnTo>
                      <a:lnTo>
                        <a:pt x="1748" y="1130"/>
                      </a:lnTo>
                      <a:lnTo>
                        <a:pt x="1748" y="1124"/>
                      </a:lnTo>
                      <a:lnTo>
                        <a:pt x="1736" y="1078"/>
                      </a:lnTo>
                      <a:lnTo>
                        <a:pt x="1724" y="1052"/>
                      </a:lnTo>
                      <a:lnTo>
                        <a:pt x="1706" y="1022"/>
                      </a:lnTo>
                      <a:lnTo>
                        <a:pt x="1702" y="1004"/>
                      </a:lnTo>
                      <a:lnTo>
                        <a:pt x="1706" y="988"/>
                      </a:lnTo>
                      <a:lnTo>
                        <a:pt x="1632" y="878"/>
                      </a:lnTo>
                      <a:lnTo>
                        <a:pt x="1632" y="878"/>
                      </a:lnTo>
                      <a:lnTo>
                        <a:pt x="1632" y="876"/>
                      </a:lnTo>
                      <a:lnTo>
                        <a:pt x="1632" y="874"/>
                      </a:lnTo>
                      <a:lnTo>
                        <a:pt x="1628" y="868"/>
                      </a:lnTo>
                      <a:lnTo>
                        <a:pt x="1620" y="858"/>
                      </a:lnTo>
                      <a:lnTo>
                        <a:pt x="1600" y="842"/>
                      </a:lnTo>
                      <a:lnTo>
                        <a:pt x="1572" y="820"/>
                      </a:lnTo>
                      <a:lnTo>
                        <a:pt x="1528" y="790"/>
                      </a:lnTo>
                      <a:lnTo>
                        <a:pt x="1466" y="754"/>
                      </a:lnTo>
                      <a:lnTo>
                        <a:pt x="1486" y="752"/>
                      </a:lnTo>
                      <a:lnTo>
                        <a:pt x="1556" y="746"/>
                      </a:lnTo>
                      <a:lnTo>
                        <a:pt x="1606" y="746"/>
                      </a:lnTo>
                      <a:lnTo>
                        <a:pt x="1660" y="746"/>
                      </a:lnTo>
                      <a:lnTo>
                        <a:pt x="1712" y="740"/>
                      </a:lnTo>
                      <a:lnTo>
                        <a:pt x="1712" y="740"/>
                      </a:lnTo>
                      <a:lnTo>
                        <a:pt x="1734" y="732"/>
                      </a:lnTo>
                      <a:lnTo>
                        <a:pt x="1750" y="724"/>
                      </a:lnTo>
                      <a:lnTo>
                        <a:pt x="1758" y="718"/>
                      </a:lnTo>
                      <a:lnTo>
                        <a:pt x="1762" y="714"/>
                      </a:lnTo>
                      <a:lnTo>
                        <a:pt x="1762" y="714"/>
                      </a:lnTo>
                      <a:lnTo>
                        <a:pt x="1776" y="694"/>
                      </a:lnTo>
                      <a:lnTo>
                        <a:pt x="1786" y="680"/>
                      </a:lnTo>
                      <a:lnTo>
                        <a:pt x="1802" y="660"/>
                      </a:lnTo>
                      <a:lnTo>
                        <a:pt x="1802" y="660"/>
                      </a:lnTo>
                      <a:lnTo>
                        <a:pt x="1818" y="640"/>
                      </a:lnTo>
                      <a:lnTo>
                        <a:pt x="1826" y="624"/>
                      </a:lnTo>
                      <a:lnTo>
                        <a:pt x="1830" y="614"/>
                      </a:lnTo>
                      <a:lnTo>
                        <a:pt x="1830" y="612"/>
                      </a:lnTo>
                      <a:lnTo>
                        <a:pt x="1830" y="612"/>
                      </a:lnTo>
                      <a:lnTo>
                        <a:pt x="1834" y="594"/>
                      </a:lnTo>
                      <a:lnTo>
                        <a:pt x="1840" y="582"/>
                      </a:lnTo>
                      <a:lnTo>
                        <a:pt x="1842" y="578"/>
                      </a:lnTo>
                      <a:lnTo>
                        <a:pt x="1846" y="574"/>
                      </a:lnTo>
                      <a:lnTo>
                        <a:pt x="1846" y="574"/>
                      </a:lnTo>
                      <a:lnTo>
                        <a:pt x="1850" y="572"/>
                      </a:lnTo>
                      <a:lnTo>
                        <a:pt x="1854" y="564"/>
                      </a:lnTo>
                      <a:lnTo>
                        <a:pt x="1864" y="546"/>
                      </a:lnTo>
                      <a:lnTo>
                        <a:pt x="1868" y="536"/>
                      </a:lnTo>
                      <a:lnTo>
                        <a:pt x="1870" y="526"/>
                      </a:lnTo>
                      <a:lnTo>
                        <a:pt x="1870" y="518"/>
                      </a:lnTo>
                      <a:lnTo>
                        <a:pt x="1868" y="512"/>
                      </a:lnTo>
                      <a:lnTo>
                        <a:pt x="1868" y="512"/>
                      </a:lnTo>
                      <a:lnTo>
                        <a:pt x="1864" y="506"/>
                      </a:lnTo>
                      <a:lnTo>
                        <a:pt x="1864" y="498"/>
                      </a:lnTo>
                      <a:lnTo>
                        <a:pt x="1866" y="492"/>
                      </a:lnTo>
                      <a:lnTo>
                        <a:pt x="1868" y="486"/>
                      </a:lnTo>
                      <a:lnTo>
                        <a:pt x="1872" y="476"/>
                      </a:lnTo>
                      <a:lnTo>
                        <a:pt x="1876" y="472"/>
                      </a:lnTo>
                      <a:lnTo>
                        <a:pt x="1876" y="472"/>
                      </a:lnTo>
                      <a:lnTo>
                        <a:pt x="1888" y="462"/>
                      </a:lnTo>
                      <a:lnTo>
                        <a:pt x="1894" y="454"/>
                      </a:lnTo>
                      <a:lnTo>
                        <a:pt x="1894" y="450"/>
                      </a:lnTo>
                      <a:lnTo>
                        <a:pt x="1894" y="446"/>
                      </a:lnTo>
                      <a:lnTo>
                        <a:pt x="1894" y="446"/>
                      </a:lnTo>
                      <a:lnTo>
                        <a:pt x="1890" y="442"/>
                      </a:lnTo>
                      <a:lnTo>
                        <a:pt x="1890" y="434"/>
                      </a:lnTo>
                      <a:lnTo>
                        <a:pt x="1892" y="416"/>
                      </a:lnTo>
                      <a:lnTo>
                        <a:pt x="1898" y="394"/>
                      </a:lnTo>
                      <a:lnTo>
                        <a:pt x="1898" y="394"/>
                      </a:lnTo>
                      <a:lnTo>
                        <a:pt x="1914" y="374"/>
                      </a:lnTo>
                      <a:lnTo>
                        <a:pt x="1926" y="360"/>
                      </a:lnTo>
                      <a:lnTo>
                        <a:pt x="1928" y="354"/>
                      </a:lnTo>
                      <a:lnTo>
                        <a:pt x="1930" y="350"/>
                      </a:lnTo>
                      <a:lnTo>
                        <a:pt x="1930" y="350"/>
                      </a:lnTo>
                      <a:lnTo>
                        <a:pt x="1934" y="340"/>
                      </a:lnTo>
                      <a:lnTo>
                        <a:pt x="1944" y="324"/>
                      </a:lnTo>
                      <a:lnTo>
                        <a:pt x="1956" y="310"/>
                      </a:lnTo>
                      <a:lnTo>
                        <a:pt x="1964" y="304"/>
                      </a:lnTo>
                      <a:lnTo>
                        <a:pt x="1972" y="300"/>
                      </a:lnTo>
                      <a:lnTo>
                        <a:pt x="1972" y="300"/>
                      </a:lnTo>
                      <a:lnTo>
                        <a:pt x="1978" y="296"/>
                      </a:lnTo>
                      <a:lnTo>
                        <a:pt x="1986" y="290"/>
                      </a:lnTo>
                      <a:lnTo>
                        <a:pt x="1996" y="278"/>
                      </a:lnTo>
                      <a:lnTo>
                        <a:pt x="2004" y="264"/>
                      </a:lnTo>
                      <a:lnTo>
                        <a:pt x="2004" y="264"/>
                      </a:lnTo>
                      <a:lnTo>
                        <a:pt x="2010" y="252"/>
                      </a:lnTo>
                      <a:lnTo>
                        <a:pt x="2016" y="240"/>
                      </a:lnTo>
                      <a:lnTo>
                        <a:pt x="2020" y="236"/>
                      </a:lnTo>
                      <a:lnTo>
                        <a:pt x="2024" y="234"/>
                      </a:lnTo>
                      <a:lnTo>
                        <a:pt x="2024" y="234"/>
                      </a:lnTo>
                      <a:lnTo>
                        <a:pt x="2030" y="232"/>
                      </a:lnTo>
                      <a:lnTo>
                        <a:pt x="2034" y="226"/>
                      </a:lnTo>
                      <a:lnTo>
                        <a:pt x="2046" y="214"/>
                      </a:lnTo>
                      <a:lnTo>
                        <a:pt x="2056" y="198"/>
                      </a:lnTo>
                      <a:lnTo>
                        <a:pt x="2078" y="154"/>
                      </a:lnTo>
                      <a:lnTo>
                        <a:pt x="2090" y="112"/>
                      </a:lnTo>
                      <a:lnTo>
                        <a:pt x="2088" y="78"/>
                      </a:lnTo>
                      <a:close/>
                      <a:moveTo>
                        <a:pt x="1040" y="574"/>
                      </a:move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</a:ln>
                <a:effectLst>
                  <a:glow rad="1778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25400"/>
                </a:effectLst>
              </p:spPr>
              <p:txBody>
                <a:bodyPr vert="horz" wrap="square" lIns="91440" tIns="45720" rIns="91440" bIns="45720" anchor="t"/>
                <a:lstStyle/>
                <a:p>
                  <a:endParaRPr lang="en-US"/>
                </a:p>
              </p:txBody>
            </p:sp>
          </p:grpSp>
          <p:grpSp>
            <p:nvGrpSpPr>
              <p:cNvPr id="226" name="Group 147"/>
              <p:cNvGrpSpPr>
                <a:grpSpLocks noChangeAspect="1"/>
              </p:cNvGrpSpPr>
              <p:nvPr/>
            </p:nvGrpSpPr>
            <p:grpSpPr>
              <a:xfrm rot="19711069">
                <a:off x="391817" y="4560622"/>
                <a:ext cx="1094993" cy="933829"/>
                <a:chOff x="5181600" y="457200"/>
                <a:chExt cx="3235325" cy="2759075"/>
              </a:xfrm>
              <a:solidFill>
                <a:schemeClr val="bg2">
                  <a:lumMod val="60000"/>
                  <a:lumOff val="40000"/>
                  <a:alpha val="1000"/>
                </a:schemeClr>
              </a:solidFill>
            </p:grpSpPr>
            <p:sp>
              <p:nvSpPr>
                <p:cNvPr id="242" name="Freeform 86"/>
                <p:cNvSpPr/>
                <p:nvPr/>
              </p:nvSpPr>
              <p:spPr bwMode="auto">
                <a:xfrm>
                  <a:off x="6400801" y="787399"/>
                  <a:ext cx="390524" cy="5810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6" h="366">
                      <a:moveTo>
                        <a:pt x="242" y="366"/>
                      </a:moveTo>
                      <a:lnTo>
                        <a:pt x="242" y="366"/>
                      </a:lnTo>
                      <a:lnTo>
                        <a:pt x="244" y="364"/>
                      </a:lnTo>
                      <a:lnTo>
                        <a:pt x="246" y="364"/>
                      </a:lnTo>
                      <a:lnTo>
                        <a:pt x="246" y="364"/>
                      </a:lnTo>
                      <a:lnTo>
                        <a:pt x="236" y="348"/>
                      </a:lnTo>
                      <a:lnTo>
                        <a:pt x="50" y="54"/>
                      </a:lnTo>
                      <a:lnTo>
                        <a:pt x="50" y="54"/>
                      </a:lnTo>
                      <a:lnTo>
                        <a:pt x="32" y="28"/>
                      </a:lnTo>
                      <a:lnTo>
                        <a:pt x="32" y="26"/>
                      </a:lnTo>
                      <a:lnTo>
                        <a:pt x="32" y="26"/>
                      </a:lnTo>
                      <a:lnTo>
                        <a:pt x="22" y="14"/>
                      </a:lnTo>
                      <a:lnTo>
                        <a:pt x="10" y="4"/>
                      </a:lnTo>
                      <a:lnTo>
                        <a:pt x="10" y="4"/>
                      </a:lnTo>
                      <a:lnTo>
                        <a:pt x="6" y="2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6"/>
                      </a:lnTo>
                      <a:lnTo>
                        <a:pt x="10" y="24"/>
                      </a:lnTo>
                      <a:lnTo>
                        <a:pt x="10" y="24"/>
                      </a:lnTo>
                      <a:lnTo>
                        <a:pt x="20" y="34"/>
                      </a:lnTo>
                      <a:lnTo>
                        <a:pt x="28" y="44"/>
                      </a:lnTo>
                      <a:lnTo>
                        <a:pt x="232" y="352"/>
                      </a:lnTo>
                      <a:lnTo>
                        <a:pt x="232" y="352"/>
                      </a:lnTo>
                      <a:lnTo>
                        <a:pt x="238" y="362"/>
                      </a:lnTo>
                      <a:lnTo>
                        <a:pt x="242" y="366"/>
                      </a:lnTo>
                      <a:lnTo>
                        <a:pt x="24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</a:ln>
              </p:spPr>
              <p:txBody>
                <a:bodyPr vert="horz" wrap="square" lIns="91440" tIns="45720" rIns="91440" bIns="45720" anchor="t"/>
                <a:lstStyle/>
                <a:p>
                  <a:endParaRPr lang="en-US"/>
                </a:p>
              </p:txBody>
            </p:sp>
            <p:sp>
              <p:nvSpPr>
                <p:cNvPr id="243" name="Freeform 87"/>
                <p:cNvSpPr/>
                <p:nvPr/>
              </p:nvSpPr>
              <p:spPr bwMode="auto">
                <a:xfrm>
                  <a:off x="6791325" y="1381124"/>
                  <a:ext cx="1588" cy="15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</a:ln>
              </p:spPr>
              <p:txBody>
                <a:bodyPr vert="horz" wrap="square" lIns="91440" tIns="45720" rIns="91440" bIns="45720" anchor="t"/>
                <a:lstStyle/>
                <a:p>
                  <a:endParaRPr lang="en-US"/>
                </a:p>
              </p:txBody>
            </p:sp>
            <p:sp>
              <p:nvSpPr>
                <p:cNvPr id="244" name="Freeform 88"/>
                <p:cNvSpPr/>
                <p:nvPr/>
              </p:nvSpPr>
              <p:spPr bwMode="auto">
                <a:xfrm>
                  <a:off x="6819900" y="787399"/>
                  <a:ext cx="387350" cy="5810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4" h="366">
                      <a:moveTo>
                        <a:pt x="2" y="366"/>
                      </a:moveTo>
                      <a:lnTo>
                        <a:pt x="2" y="366"/>
                      </a:lnTo>
                      <a:lnTo>
                        <a:pt x="6" y="362"/>
                      </a:lnTo>
                      <a:lnTo>
                        <a:pt x="14" y="352"/>
                      </a:lnTo>
                      <a:lnTo>
                        <a:pt x="216" y="44"/>
                      </a:lnTo>
                      <a:lnTo>
                        <a:pt x="216" y="44"/>
                      </a:lnTo>
                      <a:lnTo>
                        <a:pt x="226" y="34"/>
                      </a:lnTo>
                      <a:lnTo>
                        <a:pt x="234" y="24"/>
                      </a:lnTo>
                      <a:lnTo>
                        <a:pt x="234" y="24"/>
                      </a:lnTo>
                      <a:lnTo>
                        <a:pt x="240" y="16"/>
                      </a:lnTo>
                      <a:lnTo>
                        <a:pt x="244" y="6"/>
                      </a:lnTo>
                      <a:lnTo>
                        <a:pt x="244" y="6"/>
                      </a:lnTo>
                      <a:lnTo>
                        <a:pt x="244" y="2"/>
                      </a:lnTo>
                      <a:lnTo>
                        <a:pt x="242" y="0"/>
                      </a:lnTo>
                      <a:lnTo>
                        <a:pt x="238" y="2"/>
                      </a:lnTo>
                      <a:lnTo>
                        <a:pt x="234" y="4"/>
                      </a:lnTo>
                      <a:lnTo>
                        <a:pt x="234" y="4"/>
                      </a:lnTo>
                      <a:lnTo>
                        <a:pt x="222" y="14"/>
                      </a:lnTo>
                      <a:lnTo>
                        <a:pt x="212" y="26"/>
                      </a:lnTo>
                      <a:lnTo>
                        <a:pt x="212" y="28"/>
                      </a:lnTo>
                      <a:lnTo>
                        <a:pt x="212" y="28"/>
                      </a:lnTo>
                      <a:lnTo>
                        <a:pt x="194" y="54"/>
                      </a:lnTo>
                      <a:lnTo>
                        <a:pt x="8" y="348"/>
                      </a:lnTo>
                      <a:lnTo>
                        <a:pt x="8" y="348"/>
                      </a:lnTo>
                      <a:lnTo>
                        <a:pt x="0" y="364"/>
                      </a:lnTo>
                      <a:lnTo>
                        <a:pt x="0" y="364"/>
                      </a:lnTo>
                      <a:lnTo>
                        <a:pt x="0" y="366"/>
                      </a:lnTo>
                      <a:lnTo>
                        <a:pt x="0" y="366"/>
                      </a:lnTo>
                      <a:lnTo>
                        <a:pt x="2" y="366"/>
                      </a:lnTo>
                      <a:lnTo>
                        <a:pt x="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</a:ln>
              </p:spPr>
              <p:txBody>
                <a:bodyPr vert="horz" wrap="square" lIns="91440" tIns="45720" rIns="91440" bIns="45720" anchor="t"/>
                <a:lstStyle/>
                <a:p>
                  <a:endParaRPr lang="en-US"/>
                </a:p>
              </p:txBody>
            </p:sp>
            <p:sp>
              <p:nvSpPr>
                <p:cNvPr id="245" name="Freeform 89"/>
                <p:cNvSpPr>
                  <a:spLocks noEditPoints="1"/>
                </p:cNvSpPr>
                <p:nvPr/>
              </p:nvSpPr>
              <p:spPr bwMode="auto">
                <a:xfrm>
                  <a:off x="5181600" y="457200"/>
                  <a:ext cx="3235325" cy="27590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38" h="1738">
                      <a:moveTo>
                        <a:pt x="2036" y="78"/>
                      </a:moveTo>
                      <a:lnTo>
                        <a:pt x="2018" y="44"/>
                      </a:lnTo>
                      <a:lnTo>
                        <a:pt x="1978" y="14"/>
                      </a:lnTo>
                      <a:lnTo>
                        <a:pt x="1916" y="2"/>
                      </a:lnTo>
                      <a:lnTo>
                        <a:pt x="1850" y="0"/>
                      </a:lnTo>
                      <a:lnTo>
                        <a:pt x="1850" y="0"/>
                      </a:lnTo>
                      <a:lnTo>
                        <a:pt x="1832" y="0"/>
                      </a:lnTo>
                      <a:lnTo>
                        <a:pt x="1808" y="4"/>
                      </a:lnTo>
                      <a:lnTo>
                        <a:pt x="1778" y="8"/>
                      </a:lnTo>
                      <a:lnTo>
                        <a:pt x="1742" y="16"/>
                      </a:lnTo>
                      <a:lnTo>
                        <a:pt x="1702" y="28"/>
                      </a:lnTo>
                      <a:lnTo>
                        <a:pt x="1656" y="46"/>
                      </a:lnTo>
                      <a:lnTo>
                        <a:pt x="1606" y="66"/>
                      </a:lnTo>
                      <a:lnTo>
                        <a:pt x="1606" y="66"/>
                      </a:lnTo>
                      <a:lnTo>
                        <a:pt x="1558" y="92"/>
                      </a:lnTo>
                      <a:lnTo>
                        <a:pt x="1510" y="120"/>
                      </a:lnTo>
                      <a:lnTo>
                        <a:pt x="1466" y="152"/>
                      </a:lnTo>
                      <a:lnTo>
                        <a:pt x="1424" y="184"/>
                      </a:lnTo>
                      <a:lnTo>
                        <a:pt x="1382" y="222"/>
                      </a:lnTo>
                      <a:lnTo>
                        <a:pt x="1342" y="260"/>
                      </a:lnTo>
                      <a:lnTo>
                        <a:pt x="1302" y="304"/>
                      </a:lnTo>
                      <a:lnTo>
                        <a:pt x="1264" y="350"/>
                      </a:lnTo>
                      <a:lnTo>
                        <a:pt x="1264" y="350"/>
                      </a:lnTo>
                      <a:lnTo>
                        <a:pt x="1234" y="388"/>
                      </a:lnTo>
                      <a:lnTo>
                        <a:pt x="1204" y="430"/>
                      </a:lnTo>
                      <a:lnTo>
                        <a:pt x="1176" y="472"/>
                      </a:lnTo>
                      <a:lnTo>
                        <a:pt x="1152" y="514"/>
                      </a:lnTo>
                      <a:lnTo>
                        <a:pt x="1110" y="590"/>
                      </a:lnTo>
                      <a:lnTo>
                        <a:pt x="1080" y="646"/>
                      </a:lnTo>
                      <a:lnTo>
                        <a:pt x="1080" y="646"/>
                      </a:lnTo>
                      <a:lnTo>
                        <a:pt x="1074" y="644"/>
                      </a:lnTo>
                      <a:lnTo>
                        <a:pt x="1074" y="644"/>
                      </a:lnTo>
                      <a:lnTo>
                        <a:pt x="1068" y="632"/>
                      </a:lnTo>
                      <a:lnTo>
                        <a:pt x="1060" y="618"/>
                      </a:lnTo>
                      <a:lnTo>
                        <a:pt x="1060" y="618"/>
                      </a:lnTo>
                      <a:lnTo>
                        <a:pt x="1064" y="610"/>
                      </a:lnTo>
                      <a:lnTo>
                        <a:pt x="1066" y="602"/>
                      </a:lnTo>
                      <a:lnTo>
                        <a:pt x="1066" y="602"/>
                      </a:lnTo>
                      <a:lnTo>
                        <a:pt x="1064" y="592"/>
                      </a:lnTo>
                      <a:lnTo>
                        <a:pt x="1060" y="586"/>
                      </a:lnTo>
                      <a:lnTo>
                        <a:pt x="1052" y="580"/>
                      </a:lnTo>
                      <a:lnTo>
                        <a:pt x="1042" y="578"/>
                      </a:lnTo>
                      <a:lnTo>
                        <a:pt x="1042" y="578"/>
                      </a:lnTo>
                      <a:lnTo>
                        <a:pt x="1040" y="580"/>
                      </a:lnTo>
                      <a:lnTo>
                        <a:pt x="1042" y="574"/>
                      </a:lnTo>
                      <a:lnTo>
                        <a:pt x="1036" y="574"/>
                      </a:lnTo>
                      <a:lnTo>
                        <a:pt x="1032" y="574"/>
                      </a:lnTo>
                      <a:lnTo>
                        <a:pt x="1032" y="574"/>
                      </a:lnTo>
                      <a:lnTo>
                        <a:pt x="1024" y="568"/>
                      </a:lnTo>
                      <a:lnTo>
                        <a:pt x="1024" y="568"/>
                      </a:lnTo>
                      <a:lnTo>
                        <a:pt x="1022" y="568"/>
                      </a:lnTo>
                      <a:lnTo>
                        <a:pt x="1018" y="570"/>
                      </a:lnTo>
                      <a:lnTo>
                        <a:pt x="1012" y="570"/>
                      </a:lnTo>
                      <a:lnTo>
                        <a:pt x="1014" y="574"/>
                      </a:lnTo>
                      <a:lnTo>
                        <a:pt x="1008" y="574"/>
                      </a:lnTo>
                      <a:lnTo>
                        <a:pt x="1004" y="574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0" y="578"/>
                      </a:lnTo>
                      <a:lnTo>
                        <a:pt x="1000" y="578"/>
                      </a:lnTo>
                      <a:lnTo>
                        <a:pt x="990" y="580"/>
                      </a:lnTo>
                      <a:lnTo>
                        <a:pt x="982" y="586"/>
                      </a:lnTo>
                      <a:lnTo>
                        <a:pt x="978" y="592"/>
                      </a:lnTo>
                      <a:lnTo>
                        <a:pt x="976" y="602"/>
                      </a:lnTo>
                      <a:lnTo>
                        <a:pt x="976" y="602"/>
                      </a:lnTo>
                      <a:lnTo>
                        <a:pt x="978" y="608"/>
                      </a:lnTo>
                      <a:lnTo>
                        <a:pt x="980" y="616"/>
                      </a:lnTo>
                      <a:lnTo>
                        <a:pt x="980" y="616"/>
                      </a:lnTo>
                      <a:lnTo>
                        <a:pt x="970" y="632"/>
                      </a:lnTo>
                      <a:lnTo>
                        <a:pt x="964" y="644"/>
                      </a:lnTo>
                      <a:lnTo>
                        <a:pt x="964" y="644"/>
                      </a:lnTo>
                      <a:lnTo>
                        <a:pt x="958" y="646"/>
                      </a:lnTo>
                      <a:lnTo>
                        <a:pt x="958" y="646"/>
                      </a:lnTo>
                      <a:lnTo>
                        <a:pt x="928" y="590"/>
                      </a:lnTo>
                      <a:lnTo>
                        <a:pt x="886" y="514"/>
                      </a:lnTo>
                      <a:lnTo>
                        <a:pt x="860" y="472"/>
                      </a:lnTo>
                      <a:lnTo>
                        <a:pt x="834" y="430"/>
                      </a:lnTo>
                      <a:lnTo>
                        <a:pt x="804" y="388"/>
                      </a:lnTo>
                      <a:lnTo>
                        <a:pt x="774" y="350"/>
                      </a:lnTo>
                      <a:lnTo>
                        <a:pt x="774" y="350"/>
                      </a:lnTo>
                      <a:lnTo>
                        <a:pt x="736" y="304"/>
                      </a:lnTo>
                      <a:lnTo>
                        <a:pt x="696" y="260"/>
                      </a:lnTo>
                      <a:lnTo>
                        <a:pt x="656" y="222"/>
                      </a:lnTo>
                      <a:lnTo>
                        <a:pt x="614" y="184"/>
                      </a:lnTo>
                      <a:lnTo>
                        <a:pt x="572" y="152"/>
                      </a:lnTo>
                      <a:lnTo>
                        <a:pt x="528" y="120"/>
                      </a:lnTo>
                      <a:lnTo>
                        <a:pt x="480" y="92"/>
                      </a:lnTo>
                      <a:lnTo>
                        <a:pt x="432" y="66"/>
                      </a:lnTo>
                      <a:lnTo>
                        <a:pt x="432" y="66"/>
                      </a:lnTo>
                      <a:lnTo>
                        <a:pt x="382" y="46"/>
                      </a:lnTo>
                      <a:lnTo>
                        <a:pt x="336" y="28"/>
                      </a:lnTo>
                      <a:lnTo>
                        <a:pt x="296" y="16"/>
                      </a:lnTo>
                      <a:lnTo>
                        <a:pt x="260" y="8"/>
                      </a:lnTo>
                      <a:lnTo>
                        <a:pt x="230" y="4"/>
                      </a:lnTo>
                      <a:lnTo>
                        <a:pt x="206" y="0"/>
                      </a:lnTo>
                      <a:lnTo>
                        <a:pt x="188" y="0"/>
                      </a:lnTo>
                      <a:lnTo>
                        <a:pt x="122" y="2"/>
                      </a:lnTo>
                      <a:lnTo>
                        <a:pt x="60" y="14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4"/>
                      </a:lnTo>
                      <a:lnTo>
                        <a:pt x="10" y="156"/>
                      </a:lnTo>
                      <a:lnTo>
                        <a:pt x="32" y="202"/>
                      </a:lnTo>
                      <a:lnTo>
                        <a:pt x="32" y="202"/>
                      </a:lnTo>
                      <a:lnTo>
                        <a:pt x="42" y="218"/>
                      </a:lnTo>
                      <a:lnTo>
                        <a:pt x="54" y="232"/>
                      </a:lnTo>
                      <a:lnTo>
                        <a:pt x="58" y="236"/>
                      </a:lnTo>
                      <a:lnTo>
                        <a:pt x="64" y="240"/>
                      </a:lnTo>
                      <a:lnTo>
                        <a:pt x="64" y="240"/>
                      </a:lnTo>
                      <a:lnTo>
                        <a:pt x="68" y="242"/>
                      </a:lnTo>
                      <a:lnTo>
                        <a:pt x="72" y="246"/>
                      </a:lnTo>
                      <a:lnTo>
                        <a:pt x="78" y="258"/>
                      </a:lnTo>
                      <a:lnTo>
                        <a:pt x="82" y="272"/>
                      </a:lnTo>
                      <a:lnTo>
                        <a:pt x="82" y="272"/>
                      </a:lnTo>
                      <a:lnTo>
                        <a:pt x="90" y="286"/>
                      </a:lnTo>
                      <a:lnTo>
                        <a:pt x="100" y="298"/>
                      </a:lnTo>
                      <a:lnTo>
                        <a:pt x="108" y="302"/>
                      </a:lnTo>
                      <a:lnTo>
                        <a:pt x="114" y="308"/>
                      </a:lnTo>
                      <a:lnTo>
                        <a:pt x="114" y="308"/>
                      </a:lnTo>
                      <a:lnTo>
                        <a:pt x="122" y="312"/>
                      </a:lnTo>
                      <a:lnTo>
                        <a:pt x="128" y="318"/>
                      </a:lnTo>
                      <a:lnTo>
                        <a:pt x="140" y="332"/>
                      </a:lnTo>
                      <a:lnTo>
                        <a:pt x="150" y="348"/>
                      </a:lnTo>
                      <a:lnTo>
                        <a:pt x="154" y="358"/>
                      </a:lnTo>
                      <a:lnTo>
                        <a:pt x="154" y="358"/>
                      </a:lnTo>
                      <a:lnTo>
                        <a:pt x="156" y="364"/>
                      </a:lnTo>
                      <a:lnTo>
                        <a:pt x="158" y="370"/>
                      </a:lnTo>
                      <a:lnTo>
                        <a:pt x="170" y="384"/>
                      </a:lnTo>
                      <a:lnTo>
                        <a:pt x="186" y="404"/>
                      </a:lnTo>
                      <a:lnTo>
                        <a:pt x="186" y="404"/>
                      </a:lnTo>
                      <a:lnTo>
                        <a:pt x="190" y="428"/>
                      </a:lnTo>
                      <a:lnTo>
                        <a:pt x="192" y="446"/>
                      </a:lnTo>
                      <a:lnTo>
                        <a:pt x="192" y="452"/>
                      </a:lnTo>
                      <a:lnTo>
                        <a:pt x="190" y="458"/>
                      </a:lnTo>
                      <a:lnTo>
                        <a:pt x="190" y="458"/>
                      </a:lnTo>
                      <a:lnTo>
                        <a:pt x="188" y="462"/>
                      </a:lnTo>
                      <a:lnTo>
                        <a:pt x="188" y="466"/>
                      </a:lnTo>
                      <a:lnTo>
                        <a:pt x="194" y="474"/>
                      </a:lnTo>
                      <a:lnTo>
                        <a:pt x="206" y="484"/>
                      </a:lnTo>
                      <a:lnTo>
                        <a:pt x="206" y="484"/>
                      </a:lnTo>
                      <a:lnTo>
                        <a:pt x="210" y="488"/>
                      </a:lnTo>
                      <a:lnTo>
                        <a:pt x="214" y="498"/>
                      </a:lnTo>
                      <a:lnTo>
                        <a:pt x="216" y="506"/>
                      </a:lnTo>
                      <a:lnTo>
                        <a:pt x="218" y="512"/>
                      </a:lnTo>
                      <a:lnTo>
                        <a:pt x="218" y="518"/>
                      </a:lnTo>
                      <a:lnTo>
                        <a:pt x="214" y="526"/>
                      </a:lnTo>
                      <a:lnTo>
                        <a:pt x="214" y="526"/>
                      </a:lnTo>
                      <a:lnTo>
                        <a:pt x="212" y="532"/>
                      </a:lnTo>
                      <a:lnTo>
                        <a:pt x="212" y="542"/>
                      </a:lnTo>
                      <a:lnTo>
                        <a:pt x="214" y="552"/>
                      </a:lnTo>
                      <a:lnTo>
                        <a:pt x="218" y="562"/>
                      </a:lnTo>
                      <a:lnTo>
                        <a:pt x="228" y="580"/>
                      </a:lnTo>
                      <a:lnTo>
                        <a:pt x="232" y="586"/>
                      </a:lnTo>
                      <a:lnTo>
                        <a:pt x="236" y="590"/>
                      </a:lnTo>
                      <a:lnTo>
                        <a:pt x="236" y="590"/>
                      </a:lnTo>
                      <a:lnTo>
                        <a:pt x="238" y="594"/>
                      </a:lnTo>
                      <a:lnTo>
                        <a:pt x="242" y="598"/>
                      </a:lnTo>
                      <a:lnTo>
                        <a:pt x="246" y="612"/>
                      </a:lnTo>
                      <a:lnTo>
                        <a:pt x="250" y="628"/>
                      </a:lnTo>
                      <a:lnTo>
                        <a:pt x="250" y="628"/>
                      </a:lnTo>
                      <a:lnTo>
                        <a:pt x="252" y="632"/>
                      </a:lnTo>
                      <a:lnTo>
                        <a:pt x="254" y="642"/>
                      </a:lnTo>
                      <a:lnTo>
                        <a:pt x="264" y="656"/>
                      </a:lnTo>
                      <a:lnTo>
                        <a:pt x="278" y="678"/>
                      </a:lnTo>
                      <a:lnTo>
                        <a:pt x="278" y="678"/>
                      </a:lnTo>
                      <a:lnTo>
                        <a:pt x="294" y="698"/>
                      </a:lnTo>
                      <a:lnTo>
                        <a:pt x="304" y="712"/>
                      </a:lnTo>
                      <a:lnTo>
                        <a:pt x="316" y="734"/>
                      </a:lnTo>
                      <a:lnTo>
                        <a:pt x="316" y="734"/>
                      </a:lnTo>
                      <a:lnTo>
                        <a:pt x="320" y="740"/>
                      </a:lnTo>
                      <a:lnTo>
                        <a:pt x="326" y="744"/>
                      </a:lnTo>
                      <a:lnTo>
                        <a:pt x="344" y="752"/>
                      </a:lnTo>
                      <a:lnTo>
                        <a:pt x="364" y="760"/>
                      </a:lnTo>
                      <a:lnTo>
                        <a:pt x="414" y="768"/>
                      </a:lnTo>
                      <a:lnTo>
                        <a:pt x="468" y="768"/>
                      </a:lnTo>
                      <a:lnTo>
                        <a:pt x="516" y="768"/>
                      </a:lnTo>
                      <a:lnTo>
                        <a:pt x="584" y="772"/>
                      </a:lnTo>
                      <a:lnTo>
                        <a:pt x="626" y="778"/>
                      </a:lnTo>
                      <a:lnTo>
                        <a:pt x="628" y="780"/>
                      </a:lnTo>
                      <a:lnTo>
                        <a:pt x="628" y="780"/>
                      </a:lnTo>
                      <a:lnTo>
                        <a:pt x="596" y="796"/>
                      </a:lnTo>
                      <a:lnTo>
                        <a:pt x="568" y="814"/>
                      </a:lnTo>
                      <a:lnTo>
                        <a:pt x="542" y="832"/>
                      </a:lnTo>
                      <a:lnTo>
                        <a:pt x="518" y="850"/>
                      </a:lnTo>
                      <a:lnTo>
                        <a:pt x="518" y="850"/>
                      </a:lnTo>
                      <a:lnTo>
                        <a:pt x="472" y="890"/>
                      </a:lnTo>
                      <a:lnTo>
                        <a:pt x="442" y="918"/>
                      </a:lnTo>
                      <a:lnTo>
                        <a:pt x="422" y="938"/>
                      </a:lnTo>
                      <a:lnTo>
                        <a:pt x="414" y="952"/>
                      </a:lnTo>
                      <a:lnTo>
                        <a:pt x="412" y="958"/>
                      </a:lnTo>
                      <a:lnTo>
                        <a:pt x="416" y="962"/>
                      </a:lnTo>
                      <a:lnTo>
                        <a:pt x="418" y="962"/>
                      </a:lnTo>
                      <a:lnTo>
                        <a:pt x="420" y="962"/>
                      </a:lnTo>
                      <a:lnTo>
                        <a:pt x="430" y="996"/>
                      </a:lnTo>
                      <a:lnTo>
                        <a:pt x="430" y="996"/>
                      </a:lnTo>
                      <a:lnTo>
                        <a:pt x="438" y="1020"/>
                      </a:lnTo>
                      <a:lnTo>
                        <a:pt x="446" y="1044"/>
                      </a:lnTo>
                      <a:lnTo>
                        <a:pt x="458" y="1074"/>
                      </a:lnTo>
                      <a:lnTo>
                        <a:pt x="474" y="1102"/>
                      </a:lnTo>
                      <a:lnTo>
                        <a:pt x="490" y="1130"/>
                      </a:lnTo>
                      <a:lnTo>
                        <a:pt x="500" y="1142"/>
                      </a:lnTo>
                      <a:lnTo>
                        <a:pt x="510" y="1152"/>
                      </a:lnTo>
                      <a:lnTo>
                        <a:pt x="520" y="1160"/>
                      </a:lnTo>
                      <a:lnTo>
                        <a:pt x="530" y="1166"/>
                      </a:lnTo>
                      <a:lnTo>
                        <a:pt x="530" y="1166"/>
                      </a:lnTo>
                      <a:lnTo>
                        <a:pt x="548" y="1174"/>
                      </a:lnTo>
                      <a:lnTo>
                        <a:pt x="560" y="1184"/>
                      </a:lnTo>
                      <a:lnTo>
                        <a:pt x="568" y="1194"/>
                      </a:lnTo>
                      <a:lnTo>
                        <a:pt x="572" y="1204"/>
                      </a:lnTo>
                      <a:lnTo>
                        <a:pt x="574" y="1214"/>
                      </a:lnTo>
                      <a:lnTo>
                        <a:pt x="574" y="1222"/>
                      </a:lnTo>
                      <a:lnTo>
                        <a:pt x="574" y="1228"/>
                      </a:lnTo>
                      <a:lnTo>
                        <a:pt x="574" y="1228"/>
                      </a:lnTo>
                      <a:lnTo>
                        <a:pt x="578" y="1236"/>
                      </a:lnTo>
                      <a:lnTo>
                        <a:pt x="588" y="1256"/>
                      </a:lnTo>
                      <a:lnTo>
                        <a:pt x="596" y="1268"/>
                      </a:lnTo>
                      <a:lnTo>
                        <a:pt x="604" y="1278"/>
                      </a:lnTo>
                      <a:lnTo>
                        <a:pt x="616" y="1284"/>
                      </a:lnTo>
                      <a:lnTo>
                        <a:pt x="626" y="1288"/>
                      </a:lnTo>
                      <a:lnTo>
                        <a:pt x="626" y="1288"/>
                      </a:lnTo>
                      <a:lnTo>
                        <a:pt x="632" y="1290"/>
                      </a:lnTo>
                      <a:lnTo>
                        <a:pt x="638" y="1294"/>
                      </a:lnTo>
                      <a:lnTo>
                        <a:pt x="642" y="1300"/>
                      </a:lnTo>
                      <a:lnTo>
                        <a:pt x="646" y="1306"/>
                      </a:lnTo>
                      <a:lnTo>
                        <a:pt x="652" y="1322"/>
                      </a:lnTo>
                      <a:lnTo>
                        <a:pt x="656" y="1340"/>
                      </a:lnTo>
                      <a:lnTo>
                        <a:pt x="660" y="1374"/>
                      </a:lnTo>
                      <a:lnTo>
                        <a:pt x="662" y="1388"/>
                      </a:lnTo>
                      <a:lnTo>
                        <a:pt x="662" y="1388"/>
                      </a:lnTo>
                      <a:lnTo>
                        <a:pt x="662" y="1404"/>
                      </a:lnTo>
                      <a:lnTo>
                        <a:pt x="660" y="1420"/>
                      </a:lnTo>
                      <a:lnTo>
                        <a:pt x="656" y="1442"/>
                      </a:lnTo>
                      <a:lnTo>
                        <a:pt x="650" y="1464"/>
                      </a:lnTo>
                      <a:lnTo>
                        <a:pt x="642" y="1486"/>
                      </a:lnTo>
                      <a:lnTo>
                        <a:pt x="636" y="1498"/>
                      </a:lnTo>
                      <a:lnTo>
                        <a:pt x="630" y="1508"/>
                      </a:lnTo>
                      <a:lnTo>
                        <a:pt x="622" y="1518"/>
                      </a:lnTo>
                      <a:lnTo>
                        <a:pt x="612" y="1528"/>
                      </a:lnTo>
                      <a:lnTo>
                        <a:pt x="612" y="1528"/>
                      </a:lnTo>
                      <a:lnTo>
                        <a:pt x="596" y="1544"/>
                      </a:lnTo>
                      <a:lnTo>
                        <a:pt x="582" y="1558"/>
                      </a:lnTo>
                      <a:lnTo>
                        <a:pt x="562" y="1580"/>
                      </a:lnTo>
                      <a:lnTo>
                        <a:pt x="550" y="1596"/>
                      </a:lnTo>
                      <a:lnTo>
                        <a:pt x="548" y="1602"/>
                      </a:lnTo>
                      <a:lnTo>
                        <a:pt x="548" y="1602"/>
                      </a:lnTo>
                      <a:lnTo>
                        <a:pt x="538" y="1616"/>
                      </a:lnTo>
                      <a:lnTo>
                        <a:pt x="530" y="1632"/>
                      </a:lnTo>
                      <a:lnTo>
                        <a:pt x="522" y="1652"/>
                      </a:lnTo>
                      <a:lnTo>
                        <a:pt x="522" y="1652"/>
                      </a:lnTo>
                      <a:lnTo>
                        <a:pt x="518" y="1676"/>
                      </a:lnTo>
                      <a:lnTo>
                        <a:pt x="516" y="1698"/>
                      </a:lnTo>
                      <a:lnTo>
                        <a:pt x="518" y="1716"/>
                      </a:lnTo>
                      <a:lnTo>
                        <a:pt x="520" y="1724"/>
                      </a:lnTo>
                      <a:lnTo>
                        <a:pt x="522" y="1732"/>
                      </a:lnTo>
                      <a:lnTo>
                        <a:pt x="522" y="1732"/>
                      </a:lnTo>
                      <a:lnTo>
                        <a:pt x="526" y="1736"/>
                      </a:lnTo>
                      <a:lnTo>
                        <a:pt x="532" y="1738"/>
                      </a:lnTo>
                      <a:lnTo>
                        <a:pt x="538" y="1738"/>
                      </a:lnTo>
                      <a:lnTo>
                        <a:pt x="544" y="1738"/>
                      </a:lnTo>
                      <a:lnTo>
                        <a:pt x="554" y="1734"/>
                      </a:lnTo>
                      <a:lnTo>
                        <a:pt x="558" y="1732"/>
                      </a:lnTo>
                      <a:lnTo>
                        <a:pt x="640" y="1640"/>
                      </a:lnTo>
                      <a:lnTo>
                        <a:pt x="636" y="1610"/>
                      </a:lnTo>
                      <a:lnTo>
                        <a:pt x="636" y="1610"/>
                      </a:lnTo>
                      <a:lnTo>
                        <a:pt x="648" y="1598"/>
                      </a:lnTo>
                      <a:lnTo>
                        <a:pt x="658" y="1590"/>
                      </a:lnTo>
                      <a:lnTo>
                        <a:pt x="664" y="1588"/>
                      </a:lnTo>
                      <a:lnTo>
                        <a:pt x="670" y="1586"/>
                      </a:lnTo>
                      <a:lnTo>
                        <a:pt x="670" y="1586"/>
                      </a:lnTo>
                      <a:lnTo>
                        <a:pt x="678" y="1582"/>
                      </a:lnTo>
                      <a:lnTo>
                        <a:pt x="684" y="1578"/>
                      </a:lnTo>
                      <a:lnTo>
                        <a:pt x="698" y="1562"/>
                      </a:lnTo>
                      <a:lnTo>
                        <a:pt x="712" y="1538"/>
                      </a:lnTo>
                      <a:lnTo>
                        <a:pt x="712" y="1538"/>
                      </a:lnTo>
                      <a:lnTo>
                        <a:pt x="732" y="1520"/>
                      </a:lnTo>
                      <a:lnTo>
                        <a:pt x="752" y="1500"/>
                      </a:lnTo>
                      <a:lnTo>
                        <a:pt x="770" y="1476"/>
                      </a:lnTo>
                      <a:lnTo>
                        <a:pt x="770" y="1476"/>
                      </a:lnTo>
                      <a:lnTo>
                        <a:pt x="790" y="1446"/>
                      </a:lnTo>
                      <a:lnTo>
                        <a:pt x="812" y="1410"/>
                      </a:lnTo>
                      <a:lnTo>
                        <a:pt x="830" y="1374"/>
                      </a:lnTo>
                      <a:lnTo>
                        <a:pt x="836" y="1356"/>
                      </a:lnTo>
                      <a:lnTo>
                        <a:pt x="840" y="1342"/>
                      </a:lnTo>
                      <a:lnTo>
                        <a:pt x="840" y="1342"/>
                      </a:lnTo>
                      <a:lnTo>
                        <a:pt x="854" y="1266"/>
                      </a:lnTo>
                      <a:lnTo>
                        <a:pt x="878" y="1136"/>
                      </a:lnTo>
                      <a:lnTo>
                        <a:pt x="890" y="1070"/>
                      </a:lnTo>
                      <a:lnTo>
                        <a:pt x="904" y="1014"/>
                      </a:lnTo>
                      <a:lnTo>
                        <a:pt x="910" y="992"/>
                      </a:lnTo>
                      <a:lnTo>
                        <a:pt x="916" y="974"/>
                      </a:lnTo>
                      <a:lnTo>
                        <a:pt x="922" y="964"/>
                      </a:lnTo>
                      <a:lnTo>
                        <a:pt x="924" y="960"/>
                      </a:lnTo>
                      <a:lnTo>
                        <a:pt x="926" y="960"/>
                      </a:lnTo>
                      <a:lnTo>
                        <a:pt x="926" y="960"/>
                      </a:lnTo>
                      <a:lnTo>
                        <a:pt x="932" y="958"/>
                      </a:lnTo>
                      <a:lnTo>
                        <a:pt x="938" y="954"/>
                      </a:lnTo>
                      <a:lnTo>
                        <a:pt x="950" y="942"/>
                      </a:lnTo>
                      <a:lnTo>
                        <a:pt x="964" y="926"/>
                      </a:lnTo>
                      <a:lnTo>
                        <a:pt x="976" y="908"/>
                      </a:lnTo>
                      <a:lnTo>
                        <a:pt x="968" y="972"/>
                      </a:lnTo>
                      <a:lnTo>
                        <a:pt x="972" y="994"/>
                      </a:lnTo>
                      <a:lnTo>
                        <a:pt x="962" y="1022"/>
                      </a:lnTo>
                      <a:lnTo>
                        <a:pt x="962" y="1068"/>
                      </a:lnTo>
                      <a:lnTo>
                        <a:pt x="962" y="1080"/>
                      </a:lnTo>
                      <a:lnTo>
                        <a:pt x="962" y="1146"/>
                      </a:lnTo>
                      <a:lnTo>
                        <a:pt x="972" y="1150"/>
                      </a:lnTo>
                      <a:lnTo>
                        <a:pt x="972" y="1160"/>
                      </a:lnTo>
                      <a:lnTo>
                        <a:pt x="962" y="1170"/>
                      </a:lnTo>
                      <a:lnTo>
                        <a:pt x="964" y="1202"/>
                      </a:lnTo>
                      <a:lnTo>
                        <a:pt x="964" y="1252"/>
                      </a:lnTo>
                      <a:lnTo>
                        <a:pt x="984" y="1294"/>
                      </a:lnTo>
                      <a:lnTo>
                        <a:pt x="1016" y="1320"/>
                      </a:lnTo>
                      <a:lnTo>
                        <a:pt x="1018" y="1292"/>
                      </a:lnTo>
                      <a:lnTo>
                        <a:pt x="1022" y="1320"/>
                      </a:lnTo>
                      <a:lnTo>
                        <a:pt x="1054" y="1294"/>
                      </a:lnTo>
                      <a:lnTo>
                        <a:pt x="1074" y="1252"/>
                      </a:lnTo>
                      <a:lnTo>
                        <a:pt x="1074" y="1202"/>
                      </a:lnTo>
                      <a:lnTo>
                        <a:pt x="1076" y="1170"/>
                      </a:lnTo>
                      <a:lnTo>
                        <a:pt x="1066" y="1160"/>
                      </a:lnTo>
                      <a:lnTo>
                        <a:pt x="1066" y="1150"/>
                      </a:lnTo>
                      <a:lnTo>
                        <a:pt x="1076" y="1146"/>
                      </a:lnTo>
                      <a:lnTo>
                        <a:pt x="1076" y="1080"/>
                      </a:lnTo>
                      <a:lnTo>
                        <a:pt x="1076" y="1068"/>
                      </a:lnTo>
                      <a:lnTo>
                        <a:pt x="1076" y="1022"/>
                      </a:lnTo>
                      <a:lnTo>
                        <a:pt x="1066" y="994"/>
                      </a:lnTo>
                      <a:lnTo>
                        <a:pt x="1068" y="972"/>
                      </a:lnTo>
                      <a:lnTo>
                        <a:pt x="1062" y="908"/>
                      </a:lnTo>
                      <a:lnTo>
                        <a:pt x="1062" y="908"/>
                      </a:lnTo>
                      <a:lnTo>
                        <a:pt x="1074" y="926"/>
                      </a:lnTo>
                      <a:lnTo>
                        <a:pt x="1088" y="942"/>
                      </a:lnTo>
                      <a:lnTo>
                        <a:pt x="1100" y="954"/>
                      </a:lnTo>
                      <a:lnTo>
                        <a:pt x="1106" y="958"/>
                      </a:lnTo>
                      <a:lnTo>
                        <a:pt x="1112" y="960"/>
                      </a:lnTo>
                      <a:lnTo>
                        <a:pt x="1112" y="960"/>
                      </a:lnTo>
                      <a:lnTo>
                        <a:pt x="1114" y="960"/>
                      </a:lnTo>
                      <a:lnTo>
                        <a:pt x="1116" y="964"/>
                      </a:lnTo>
                      <a:lnTo>
                        <a:pt x="1122" y="974"/>
                      </a:lnTo>
                      <a:lnTo>
                        <a:pt x="1128" y="992"/>
                      </a:lnTo>
                      <a:lnTo>
                        <a:pt x="1134" y="1014"/>
                      </a:lnTo>
                      <a:lnTo>
                        <a:pt x="1148" y="1070"/>
                      </a:lnTo>
                      <a:lnTo>
                        <a:pt x="1160" y="1136"/>
                      </a:lnTo>
                      <a:lnTo>
                        <a:pt x="1184" y="1266"/>
                      </a:lnTo>
                      <a:lnTo>
                        <a:pt x="1198" y="1342"/>
                      </a:lnTo>
                      <a:lnTo>
                        <a:pt x="1198" y="1342"/>
                      </a:lnTo>
                      <a:lnTo>
                        <a:pt x="1202" y="1356"/>
                      </a:lnTo>
                      <a:lnTo>
                        <a:pt x="1208" y="1374"/>
                      </a:lnTo>
                      <a:lnTo>
                        <a:pt x="1226" y="1410"/>
                      </a:lnTo>
                      <a:lnTo>
                        <a:pt x="1248" y="1446"/>
                      </a:lnTo>
                      <a:lnTo>
                        <a:pt x="1268" y="1476"/>
                      </a:lnTo>
                      <a:lnTo>
                        <a:pt x="1268" y="1476"/>
                      </a:lnTo>
                      <a:lnTo>
                        <a:pt x="1286" y="1500"/>
                      </a:lnTo>
                      <a:lnTo>
                        <a:pt x="1304" y="1520"/>
                      </a:lnTo>
                      <a:lnTo>
                        <a:pt x="1326" y="1538"/>
                      </a:lnTo>
                      <a:lnTo>
                        <a:pt x="1326" y="1538"/>
                      </a:lnTo>
                      <a:lnTo>
                        <a:pt x="1340" y="1562"/>
                      </a:lnTo>
                      <a:lnTo>
                        <a:pt x="1354" y="1578"/>
                      </a:lnTo>
                      <a:lnTo>
                        <a:pt x="1360" y="1582"/>
                      </a:lnTo>
                      <a:lnTo>
                        <a:pt x="1366" y="1586"/>
                      </a:lnTo>
                      <a:lnTo>
                        <a:pt x="1366" y="1586"/>
                      </a:lnTo>
                      <a:lnTo>
                        <a:pt x="1374" y="1588"/>
                      </a:lnTo>
                      <a:lnTo>
                        <a:pt x="1380" y="1590"/>
                      </a:lnTo>
                      <a:lnTo>
                        <a:pt x="1390" y="1598"/>
                      </a:lnTo>
                      <a:lnTo>
                        <a:pt x="1402" y="1610"/>
                      </a:lnTo>
                      <a:lnTo>
                        <a:pt x="1398" y="1640"/>
                      </a:lnTo>
                      <a:lnTo>
                        <a:pt x="1480" y="1732"/>
                      </a:lnTo>
                      <a:lnTo>
                        <a:pt x="1480" y="1732"/>
                      </a:lnTo>
                      <a:lnTo>
                        <a:pt x="1484" y="1734"/>
                      </a:lnTo>
                      <a:lnTo>
                        <a:pt x="1494" y="1738"/>
                      </a:lnTo>
                      <a:lnTo>
                        <a:pt x="1500" y="1738"/>
                      </a:lnTo>
                      <a:lnTo>
                        <a:pt x="1506" y="1738"/>
                      </a:lnTo>
                      <a:lnTo>
                        <a:pt x="1512" y="1736"/>
                      </a:lnTo>
                      <a:lnTo>
                        <a:pt x="1516" y="1732"/>
                      </a:lnTo>
                      <a:lnTo>
                        <a:pt x="1516" y="1732"/>
                      </a:lnTo>
                      <a:lnTo>
                        <a:pt x="1518" y="1724"/>
                      </a:lnTo>
                      <a:lnTo>
                        <a:pt x="1520" y="1716"/>
                      </a:lnTo>
                      <a:lnTo>
                        <a:pt x="1522" y="1698"/>
                      </a:lnTo>
                      <a:lnTo>
                        <a:pt x="1520" y="1676"/>
                      </a:lnTo>
                      <a:lnTo>
                        <a:pt x="1516" y="1652"/>
                      </a:lnTo>
                      <a:lnTo>
                        <a:pt x="1516" y="1652"/>
                      </a:lnTo>
                      <a:lnTo>
                        <a:pt x="1508" y="1632"/>
                      </a:lnTo>
                      <a:lnTo>
                        <a:pt x="1500" y="1616"/>
                      </a:lnTo>
                      <a:lnTo>
                        <a:pt x="1490" y="1602"/>
                      </a:lnTo>
                      <a:lnTo>
                        <a:pt x="1490" y="1602"/>
                      </a:lnTo>
                      <a:lnTo>
                        <a:pt x="1486" y="1596"/>
                      </a:lnTo>
                      <a:lnTo>
                        <a:pt x="1476" y="1580"/>
                      </a:lnTo>
                      <a:lnTo>
                        <a:pt x="1456" y="1558"/>
                      </a:lnTo>
                      <a:lnTo>
                        <a:pt x="1442" y="1544"/>
                      </a:lnTo>
                      <a:lnTo>
                        <a:pt x="1424" y="1528"/>
                      </a:lnTo>
                      <a:lnTo>
                        <a:pt x="1424" y="1528"/>
                      </a:lnTo>
                      <a:lnTo>
                        <a:pt x="1416" y="1518"/>
                      </a:lnTo>
                      <a:lnTo>
                        <a:pt x="1408" y="1508"/>
                      </a:lnTo>
                      <a:lnTo>
                        <a:pt x="1402" y="1498"/>
                      </a:lnTo>
                      <a:lnTo>
                        <a:pt x="1396" y="1486"/>
                      </a:lnTo>
                      <a:lnTo>
                        <a:pt x="1386" y="1464"/>
                      </a:lnTo>
                      <a:lnTo>
                        <a:pt x="1382" y="1442"/>
                      </a:lnTo>
                      <a:lnTo>
                        <a:pt x="1378" y="1420"/>
                      </a:lnTo>
                      <a:lnTo>
                        <a:pt x="1376" y="1404"/>
                      </a:lnTo>
                      <a:lnTo>
                        <a:pt x="1376" y="1388"/>
                      </a:lnTo>
                      <a:lnTo>
                        <a:pt x="1376" y="1388"/>
                      </a:lnTo>
                      <a:lnTo>
                        <a:pt x="1378" y="1374"/>
                      </a:lnTo>
                      <a:lnTo>
                        <a:pt x="1382" y="1340"/>
                      </a:lnTo>
                      <a:lnTo>
                        <a:pt x="1386" y="1322"/>
                      </a:lnTo>
                      <a:lnTo>
                        <a:pt x="1392" y="1306"/>
                      </a:lnTo>
                      <a:lnTo>
                        <a:pt x="1396" y="1300"/>
                      </a:lnTo>
                      <a:lnTo>
                        <a:pt x="1400" y="1294"/>
                      </a:lnTo>
                      <a:lnTo>
                        <a:pt x="1406" y="1290"/>
                      </a:lnTo>
                      <a:lnTo>
                        <a:pt x="1410" y="1288"/>
                      </a:lnTo>
                      <a:lnTo>
                        <a:pt x="1410" y="1288"/>
                      </a:lnTo>
                      <a:lnTo>
                        <a:pt x="1422" y="1284"/>
                      </a:lnTo>
                      <a:lnTo>
                        <a:pt x="1432" y="1278"/>
                      </a:lnTo>
                      <a:lnTo>
                        <a:pt x="1442" y="1268"/>
                      </a:lnTo>
                      <a:lnTo>
                        <a:pt x="1450" y="1256"/>
                      </a:lnTo>
                      <a:lnTo>
                        <a:pt x="1460" y="1236"/>
                      </a:lnTo>
                      <a:lnTo>
                        <a:pt x="1464" y="1228"/>
                      </a:lnTo>
                      <a:lnTo>
                        <a:pt x="1464" y="1228"/>
                      </a:lnTo>
                      <a:lnTo>
                        <a:pt x="1464" y="1222"/>
                      </a:lnTo>
                      <a:lnTo>
                        <a:pt x="1464" y="1214"/>
                      </a:lnTo>
                      <a:lnTo>
                        <a:pt x="1466" y="1204"/>
                      </a:lnTo>
                      <a:lnTo>
                        <a:pt x="1470" y="1194"/>
                      </a:lnTo>
                      <a:lnTo>
                        <a:pt x="1478" y="1184"/>
                      </a:lnTo>
                      <a:lnTo>
                        <a:pt x="1490" y="1174"/>
                      </a:lnTo>
                      <a:lnTo>
                        <a:pt x="1508" y="1166"/>
                      </a:lnTo>
                      <a:lnTo>
                        <a:pt x="1508" y="1166"/>
                      </a:lnTo>
                      <a:lnTo>
                        <a:pt x="1518" y="1160"/>
                      </a:lnTo>
                      <a:lnTo>
                        <a:pt x="1528" y="1152"/>
                      </a:lnTo>
                      <a:lnTo>
                        <a:pt x="1538" y="1142"/>
                      </a:lnTo>
                      <a:lnTo>
                        <a:pt x="1548" y="1130"/>
                      </a:lnTo>
                      <a:lnTo>
                        <a:pt x="1564" y="1102"/>
                      </a:lnTo>
                      <a:lnTo>
                        <a:pt x="1580" y="1074"/>
                      </a:lnTo>
                      <a:lnTo>
                        <a:pt x="1592" y="1044"/>
                      </a:lnTo>
                      <a:lnTo>
                        <a:pt x="1600" y="1020"/>
                      </a:lnTo>
                      <a:lnTo>
                        <a:pt x="1608" y="996"/>
                      </a:lnTo>
                      <a:lnTo>
                        <a:pt x="1618" y="962"/>
                      </a:lnTo>
                      <a:lnTo>
                        <a:pt x="1618" y="962"/>
                      </a:lnTo>
                      <a:lnTo>
                        <a:pt x="1620" y="962"/>
                      </a:lnTo>
                      <a:lnTo>
                        <a:pt x="1622" y="962"/>
                      </a:lnTo>
                      <a:lnTo>
                        <a:pt x="1626" y="958"/>
                      </a:lnTo>
                      <a:lnTo>
                        <a:pt x="1624" y="952"/>
                      </a:lnTo>
                      <a:lnTo>
                        <a:pt x="1614" y="938"/>
                      </a:lnTo>
                      <a:lnTo>
                        <a:pt x="1596" y="918"/>
                      </a:lnTo>
                      <a:lnTo>
                        <a:pt x="1566" y="890"/>
                      </a:lnTo>
                      <a:lnTo>
                        <a:pt x="1520" y="850"/>
                      </a:lnTo>
                      <a:lnTo>
                        <a:pt x="1520" y="850"/>
                      </a:lnTo>
                      <a:lnTo>
                        <a:pt x="1496" y="832"/>
                      </a:lnTo>
                      <a:lnTo>
                        <a:pt x="1470" y="814"/>
                      </a:lnTo>
                      <a:lnTo>
                        <a:pt x="1440" y="796"/>
                      </a:lnTo>
                      <a:lnTo>
                        <a:pt x="1410" y="780"/>
                      </a:lnTo>
                      <a:lnTo>
                        <a:pt x="1412" y="778"/>
                      </a:lnTo>
                      <a:lnTo>
                        <a:pt x="1454" y="772"/>
                      </a:lnTo>
                      <a:lnTo>
                        <a:pt x="1522" y="768"/>
                      </a:lnTo>
                      <a:lnTo>
                        <a:pt x="1570" y="768"/>
                      </a:lnTo>
                      <a:lnTo>
                        <a:pt x="1624" y="768"/>
                      </a:lnTo>
                      <a:lnTo>
                        <a:pt x="1674" y="760"/>
                      </a:lnTo>
                      <a:lnTo>
                        <a:pt x="1674" y="760"/>
                      </a:lnTo>
                      <a:lnTo>
                        <a:pt x="1694" y="752"/>
                      </a:lnTo>
                      <a:lnTo>
                        <a:pt x="1710" y="744"/>
                      </a:lnTo>
                      <a:lnTo>
                        <a:pt x="1718" y="740"/>
                      </a:lnTo>
                      <a:lnTo>
                        <a:pt x="1722" y="734"/>
                      </a:lnTo>
                      <a:lnTo>
                        <a:pt x="1722" y="734"/>
                      </a:lnTo>
                      <a:lnTo>
                        <a:pt x="1734" y="712"/>
                      </a:lnTo>
                      <a:lnTo>
                        <a:pt x="1744" y="698"/>
                      </a:lnTo>
                      <a:lnTo>
                        <a:pt x="1760" y="678"/>
                      </a:lnTo>
                      <a:lnTo>
                        <a:pt x="1760" y="678"/>
                      </a:lnTo>
                      <a:lnTo>
                        <a:pt x="1774" y="656"/>
                      </a:lnTo>
                      <a:lnTo>
                        <a:pt x="1782" y="642"/>
                      </a:lnTo>
                      <a:lnTo>
                        <a:pt x="1786" y="632"/>
                      </a:lnTo>
                      <a:lnTo>
                        <a:pt x="1788" y="628"/>
                      </a:lnTo>
                      <a:lnTo>
                        <a:pt x="1788" y="628"/>
                      </a:lnTo>
                      <a:lnTo>
                        <a:pt x="1792" y="612"/>
                      </a:lnTo>
                      <a:lnTo>
                        <a:pt x="1796" y="598"/>
                      </a:lnTo>
                      <a:lnTo>
                        <a:pt x="1798" y="594"/>
                      </a:lnTo>
                      <a:lnTo>
                        <a:pt x="1802" y="590"/>
                      </a:lnTo>
                      <a:lnTo>
                        <a:pt x="1802" y="590"/>
                      </a:lnTo>
                      <a:lnTo>
                        <a:pt x="1806" y="586"/>
                      </a:lnTo>
                      <a:lnTo>
                        <a:pt x="1810" y="580"/>
                      </a:lnTo>
                      <a:lnTo>
                        <a:pt x="1820" y="562"/>
                      </a:lnTo>
                      <a:lnTo>
                        <a:pt x="1824" y="552"/>
                      </a:lnTo>
                      <a:lnTo>
                        <a:pt x="1826" y="542"/>
                      </a:lnTo>
                      <a:lnTo>
                        <a:pt x="1826" y="532"/>
                      </a:lnTo>
                      <a:lnTo>
                        <a:pt x="1822" y="526"/>
                      </a:lnTo>
                      <a:lnTo>
                        <a:pt x="1822" y="526"/>
                      </a:lnTo>
                      <a:lnTo>
                        <a:pt x="1820" y="518"/>
                      </a:lnTo>
                      <a:lnTo>
                        <a:pt x="1820" y="512"/>
                      </a:lnTo>
                      <a:lnTo>
                        <a:pt x="1820" y="506"/>
                      </a:lnTo>
                      <a:lnTo>
                        <a:pt x="1824" y="498"/>
                      </a:lnTo>
                      <a:lnTo>
                        <a:pt x="1828" y="488"/>
                      </a:lnTo>
                      <a:lnTo>
                        <a:pt x="1832" y="484"/>
                      </a:lnTo>
                      <a:lnTo>
                        <a:pt x="1832" y="484"/>
                      </a:lnTo>
                      <a:lnTo>
                        <a:pt x="1842" y="474"/>
                      </a:lnTo>
                      <a:lnTo>
                        <a:pt x="1850" y="466"/>
                      </a:lnTo>
                      <a:lnTo>
                        <a:pt x="1850" y="462"/>
                      </a:lnTo>
                      <a:lnTo>
                        <a:pt x="1848" y="458"/>
                      </a:lnTo>
                      <a:lnTo>
                        <a:pt x="1848" y="458"/>
                      </a:lnTo>
                      <a:lnTo>
                        <a:pt x="1846" y="452"/>
                      </a:lnTo>
                      <a:lnTo>
                        <a:pt x="1846" y="446"/>
                      </a:lnTo>
                      <a:lnTo>
                        <a:pt x="1848" y="428"/>
                      </a:lnTo>
                      <a:lnTo>
                        <a:pt x="1852" y="404"/>
                      </a:lnTo>
                      <a:lnTo>
                        <a:pt x="1852" y="404"/>
                      </a:lnTo>
                      <a:lnTo>
                        <a:pt x="1868" y="384"/>
                      </a:lnTo>
                      <a:lnTo>
                        <a:pt x="1880" y="370"/>
                      </a:lnTo>
                      <a:lnTo>
                        <a:pt x="1882" y="364"/>
                      </a:lnTo>
                      <a:lnTo>
                        <a:pt x="1884" y="358"/>
                      </a:lnTo>
                      <a:lnTo>
                        <a:pt x="1884" y="358"/>
                      </a:lnTo>
                      <a:lnTo>
                        <a:pt x="1888" y="348"/>
                      </a:lnTo>
                      <a:lnTo>
                        <a:pt x="1896" y="332"/>
                      </a:lnTo>
                      <a:lnTo>
                        <a:pt x="1910" y="318"/>
                      </a:lnTo>
                      <a:lnTo>
                        <a:pt x="1916" y="312"/>
                      </a:lnTo>
                      <a:lnTo>
                        <a:pt x="1924" y="308"/>
                      </a:lnTo>
                      <a:lnTo>
                        <a:pt x="1924" y="308"/>
                      </a:lnTo>
                      <a:lnTo>
                        <a:pt x="1930" y="302"/>
                      </a:lnTo>
                      <a:lnTo>
                        <a:pt x="1936" y="298"/>
                      </a:lnTo>
                      <a:lnTo>
                        <a:pt x="1946" y="286"/>
                      </a:lnTo>
                      <a:lnTo>
                        <a:pt x="1956" y="272"/>
                      </a:lnTo>
                      <a:lnTo>
                        <a:pt x="1956" y="272"/>
                      </a:lnTo>
                      <a:lnTo>
                        <a:pt x="1960" y="258"/>
                      </a:lnTo>
                      <a:lnTo>
                        <a:pt x="1966" y="246"/>
                      </a:lnTo>
                      <a:lnTo>
                        <a:pt x="1970" y="242"/>
                      </a:lnTo>
                      <a:lnTo>
                        <a:pt x="1974" y="240"/>
                      </a:lnTo>
                      <a:lnTo>
                        <a:pt x="1974" y="240"/>
                      </a:lnTo>
                      <a:lnTo>
                        <a:pt x="1980" y="236"/>
                      </a:lnTo>
                      <a:lnTo>
                        <a:pt x="1984" y="232"/>
                      </a:lnTo>
                      <a:lnTo>
                        <a:pt x="1994" y="218"/>
                      </a:lnTo>
                      <a:lnTo>
                        <a:pt x="2006" y="202"/>
                      </a:lnTo>
                      <a:lnTo>
                        <a:pt x="2028" y="156"/>
                      </a:lnTo>
                      <a:lnTo>
                        <a:pt x="2038" y="114"/>
                      </a:lnTo>
                      <a:lnTo>
                        <a:pt x="2036" y="78"/>
                      </a:lnTo>
                      <a:close/>
                      <a:moveTo>
                        <a:pt x="1014" y="582"/>
                      </a:moveTo>
                      <a:lnTo>
                        <a:pt x="1014" y="584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</a:ln>
                <a:effectLst>
                  <a:glow rad="1905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anchor="t"/>
                <a:lstStyle/>
                <a:p>
                  <a:endParaRPr lang="en-US"/>
                </a:p>
              </p:txBody>
            </p:sp>
          </p:grpSp>
          <p:grpSp>
            <p:nvGrpSpPr>
              <p:cNvPr id="227" name="Group 172"/>
              <p:cNvGrpSpPr>
                <a:grpSpLocks noChangeAspect="1"/>
              </p:cNvGrpSpPr>
              <p:nvPr/>
            </p:nvGrpSpPr>
            <p:grpSpPr>
              <a:xfrm rot="19711069">
                <a:off x="7705128" y="419213"/>
                <a:ext cx="1376651" cy="1173997"/>
                <a:chOff x="5181600" y="457200"/>
                <a:chExt cx="3235325" cy="2759075"/>
              </a:xfrm>
              <a:solidFill>
                <a:schemeClr val="bg2">
                  <a:lumMod val="60000"/>
                  <a:lumOff val="40000"/>
                  <a:alpha val="1000"/>
                </a:schemeClr>
              </a:solidFill>
            </p:grpSpPr>
            <p:sp>
              <p:nvSpPr>
                <p:cNvPr id="238" name="Freeform 86"/>
                <p:cNvSpPr/>
                <p:nvPr/>
              </p:nvSpPr>
              <p:spPr bwMode="auto">
                <a:xfrm>
                  <a:off x="6400801" y="787399"/>
                  <a:ext cx="390524" cy="5810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6" h="366">
                      <a:moveTo>
                        <a:pt x="242" y="366"/>
                      </a:moveTo>
                      <a:lnTo>
                        <a:pt x="242" y="366"/>
                      </a:lnTo>
                      <a:lnTo>
                        <a:pt x="244" y="364"/>
                      </a:lnTo>
                      <a:lnTo>
                        <a:pt x="246" y="364"/>
                      </a:lnTo>
                      <a:lnTo>
                        <a:pt x="246" y="364"/>
                      </a:lnTo>
                      <a:lnTo>
                        <a:pt x="236" y="348"/>
                      </a:lnTo>
                      <a:lnTo>
                        <a:pt x="50" y="54"/>
                      </a:lnTo>
                      <a:lnTo>
                        <a:pt x="50" y="54"/>
                      </a:lnTo>
                      <a:lnTo>
                        <a:pt x="32" y="28"/>
                      </a:lnTo>
                      <a:lnTo>
                        <a:pt x="32" y="26"/>
                      </a:lnTo>
                      <a:lnTo>
                        <a:pt x="32" y="26"/>
                      </a:lnTo>
                      <a:lnTo>
                        <a:pt x="22" y="14"/>
                      </a:lnTo>
                      <a:lnTo>
                        <a:pt x="10" y="4"/>
                      </a:lnTo>
                      <a:lnTo>
                        <a:pt x="10" y="4"/>
                      </a:lnTo>
                      <a:lnTo>
                        <a:pt x="6" y="2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6"/>
                      </a:lnTo>
                      <a:lnTo>
                        <a:pt x="10" y="24"/>
                      </a:lnTo>
                      <a:lnTo>
                        <a:pt x="10" y="24"/>
                      </a:lnTo>
                      <a:lnTo>
                        <a:pt x="20" y="34"/>
                      </a:lnTo>
                      <a:lnTo>
                        <a:pt x="28" y="44"/>
                      </a:lnTo>
                      <a:lnTo>
                        <a:pt x="232" y="352"/>
                      </a:lnTo>
                      <a:lnTo>
                        <a:pt x="232" y="352"/>
                      </a:lnTo>
                      <a:lnTo>
                        <a:pt x="238" y="362"/>
                      </a:lnTo>
                      <a:lnTo>
                        <a:pt x="242" y="366"/>
                      </a:lnTo>
                      <a:lnTo>
                        <a:pt x="24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</a:ln>
              </p:spPr>
              <p:txBody>
                <a:bodyPr vert="horz" wrap="square" lIns="91440" tIns="45720" rIns="91440" bIns="45720" anchor="t"/>
                <a:lstStyle/>
                <a:p>
                  <a:endParaRPr lang="en-US"/>
                </a:p>
              </p:txBody>
            </p:sp>
            <p:sp>
              <p:nvSpPr>
                <p:cNvPr id="239" name="Freeform 87"/>
                <p:cNvSpPr/>
                <p:nvPr/>
              </p:nvSpPr>
              <p:spPr bwMode="auto">
                <a:xfrm>
                  <a:off x="6791325" y="1381124"/>
                  <a:ext cx="1588" cy="15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</a:ln>
              </p:spPr>
              <p:txBody>
                <a:bodyPr vert="horz" wrap="square" lIns="91440" tIns="45720" rIns="91440" bIns="45720" anchor="t"/>
                <a:lstStyle/>
                <a:p>
                  <a:endParaRPr lang="en-US"/>
                </a:p>
              </p:txBody>
            </p:sp>
            <p:sp>
              <p:nvSpPr>
                <p:cNvPr id="240" name="Freeform 88"/>
                <p:cNvSpPr/>
                <p:nvPr/>
              </p:nvSpPr>
              <p:spPr bwMode="auto">
                <a:xfrm>
                  <a:off x="6819900" y="787399"/>
                  <a:ext cx="387350" cy="5810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4" h="366">
                      <a:moveTo>
                        <a:pt x="2" y="366"/>
                      </a:moveTo>
                      <a:lnTo>
                        <a:pt x="2" y="366"/>
                      </a:lnTo>
                      <a:lnTo>
                        <a:pt x="6" y="362"/>
                      </a:lnTo>
                      <a:lnTo>
                        <a:pt x="14" y="352"/>
                      </a:lnTo>
                      <a:lnTo>
                        <a:pt x="216" y="44"/>
                      </a:lnTo>
                      <a:lnTo>
                        <a:pt x="216" y="44"/>
                      </a:lnTo>
                      <a:lnTo>
                        <a:pt x="226" y="34"/>
                      </a:lnTo>
                      <a:lnTo>
                        <a:pt x="234" y="24"/>
                      </a:lnTo>
                      <a:lnTo>
                        <a:pt x="234" y="24"/>
                      </a:lnTo>
                      <a:lnTo>
                        <a:pt x="240" y="16"/>
                      </a:lnTo>
                      <a:lnTo>
                        <a:pt x="244" y="6"/>
                      </a:lnTo>
                      <a:lnTo>
                        <a:pt x="244" y="6"/>
                      </a:lnTo>
                      <a:lnTo>
                        <a:pt x="244" y="2"/>
                      </a:lnTo>
                      <a:lnTo>
                        <a:pt x="242" y="0"/>
                      </a:lnTo>
                      <a:lnTo>
                        <a:pt x="238" y="2"/>
                      </a:lnTo>
                      <a:lnTo>
                        <a:pt x="234" y="4"/>
                      </a:lnTo>
                      <a:lnTo>
                        <a:pt x="234" y="4"/>
                      </a:lnTo>
                      <a:lnTo>
                        <a:pt x="222" y="14"/>
                      </a:lnTo>
                      <a:lnTo>
                        <a:pt x="212" y="26"/>
                      </a:lnTo>
                      <a:lnTo>
                        <a:pt x="212" y="28"/>
                      </a:lnTo>
                      <a:lnTo>
                        <a:pt x="212" y="28"/>
                      </a:lnTo>
                      <a:lnTo>
                        <a:pt x="194" y="54"/>
                      </a:lnTo>
                      <a:lnTo>
                        <a:pt x="8" y="348"/>
                      </a:lnTo>
                      <a:lnTo>
                        <a:pt x="8" y="348"/>
                      </a:lnTo>
                      <a:lnTo>
                        <a:pt x="0" y="364"/>
                      </a:lnTo>
                      <a:lnTo>
                        <a:pt x="0" y="364"/>
                      </a:lnTo>
                      <a:lnTo>
                        <a:pt x="0" y="366"/>
                      </a:lnTo>
                      <a:lnTo>
                        <a:pt x="0" y="366"/>
                      </a:lnTo>
                      <a:lnTo>
                        <a:pt x="2" y="366"/>
                      </a:lnTo>
                      <a:lnTo>
                        <a:pt x="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</a:ln>
              </p:spPr>
              <p:txBody>
                <a:bodyPr vert="horz" wrap="square" lIns="91440" tIns="45720" rIns="91440" bIns="45720" anchor="t"/>
                <a:lstStyle/>
                <a:p>
                  <a:endParaRPr lang="en-US"/>
                </a:p>
              </p:txBody>
            </p:sp>
            <p:sp>
              <p:nvSpPr>
                <p:cNvPr id="241" name="Freeform 89"/>
                <p:cNvSpPr>
                  <a:spLocks noEditPoints="1"/>
                </p:cNvSpPr>
                <p:nvPr/>
              </p:nvSpPr>
              <p:spPr bwMode="auto">
                <a:xfrm>
                  <a:off x="5181600" y="457200"/>
                  <a:ext cx="3235325" cy="27590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38" h="1738">
                      <a:moveTo>
                        <a:pt x="2036" y="78"/>
                      </a:moveTo>
                      <a:lnTo>
                        <a:pt x="2018" y="44"/>
                      </a:lnTo>
                      <a:lnTo>
                        <a:pt x="1978" y="14"/>
                      </a:lnTo>
                      <a:lnTo>
                        <a:pt x="1916" y="2"/>
                      </a:lnTo>
                      <a:lnTo>
                        <a:pt x="1850" y="0"/>
                      </a:lnTo>
                      <a:lnTo>
                        <a:pt x="1850" y="0"/>
                      </a:lnTo>
                      <a:lnTo>
                        <a:pt x="1832" y="0"/>
                      </a:lnTo>
                      <a:lnTo>
                        <a:pt x="1808" y="4"/>
                      </a:lnTo>
                      <a:lnTo>
                        <a:pt x="1778" y="8"/>
                      </a:lnTo>
                      <a:lnTo>
                        <a:pt x="1742" y="16"/>
                      </a:lnTo>
                      <a:lnTo>
                        <a:pt x="1702" y="28"/>
                      </a:lnTo>
                      <a:lnTo>
                        <a:pt x="1656" y="46"/>
                      </a:lnTo>
                      <a:lnTo>
                        <a:pt x="1606" y="66"/>
                      </a:lnTo>
                      <a:lnTo>
                        <a:pt x="1606" y="66"/>
                      </a:lnTo>
                      <a:lnTo>
                        <a:pt x="1558" y="92"/>
                      </a:lnTo>
                      <a:lnTo>
                        <a:pt x="1510" y="120"/>
                      </a:lnTo>
                      <a:lnTo>
                        <a:pt x="1466" y="152"/>
                      </a:lnTo>
                      <a:lnTo>
                        <a:pt x="1424" y="184"/>
                      </a:lnTo>
                      <a:lnTo>
                        <a:pt x="1382" y="222"/>
                      </a:lnTo>
                      <a:lnTo>
                        <a:pt x="1342" y="260"/>
                      </a:lnTo>
                      <a:lnTo>
                        <a:pt x="1302" y="304"/>
                      </a:lnTo>
                      <a:lnTo>
                        <a:pt x="1264" y="350"/>
                      </a:lnTo>
                      <a:lnTo>
                        <a:pt x="1264" y="350"/>
                      </a:lnTo>
                      <a:lnTo>
                        <a:pt x="1234" y="388"/>
                      </a:lnTo>
                      <a:lnTo>
                        <a:pt x="1204" y="430"/>
                      </a:lnTo>
                      <a:lnTo>
                        <a:pt x="1176" y="472"/>
                      </a:lnTo>
                      <a:lnTo>
                        <a:pt x="1152" y="514"/>
                      </a:lnTo>
                      <a:lnTo>
                        <a:pt x="1110" y="590"/>
                      </a:lnTo>
                      <a:lnTo>
                        <a:pt x="1080" y="646"/>
                      </a:lnTo>
                      <a:lnTo>
                        <a:pt x="1080" y="646"/>
                      </a:lnTo>
                      <a:lnTo>
                        <a:pt x="1074" y="644"/>
                      </a:lnTo>
                      <a:lnTo>
                        <a:pt x="1074" y="644"/>
                      </a:lnTo>
                      <a:lnTo>
                        <a:pt x="1068" y="632"/>
                      </a:lnTo>
                      <a:lnTo>
                        <a:pt x="1060" y="618"/>
                      </a:lnTo>
                      <a:lnTo>
                        <a:pt x="1060" y="618"/>
                      </a:lnTo>
                      <a:lnTo>
                        <a:pt x="1064" y="610"/>
                      </a:lnTo>
                      <a:lnTo>
                        <a:pt x="1066" y="602"/>
                      </a:lnTo>
                      <a:lnTo>
                        <a:pt x="1066" y="602"/>
                      </a:lnTo>
                      <a:lnTo>
                        <a:pt x="1064" y="592"/>
                      </a:lnTo>
                      <a:lnTo>
                        <a:pt x="1060" y="586"/>
                      </a:lnTo>
                      <a:lnTo>
                        <a:pt x="1052" y="580"/>
                      </a:lnTo>
                      <a:lnTo>
                        <a:pt x="1042" y="578"/>
                      </a:lnTo>
                      <a:lnTo>
                        <a:pt x="1042" y="578"/>
                      </a:lnTo>
                      <a:lnTo>
                        <a:pt x="1040" y="580"/>
                      </a:lnTo>
                      <a:lnTo>
                        <a:pt x="1042" y="574"/>
                      </a:lnTo>
                      <a:lnTo>
                        <a:pt x="1036" y="574"/>
                      </a:lnTo>
                      <a:lnTo>
                        <a:pt x="1032" y="574"/>
                      </a:lnTo>
                      <a:lnTo>
                        <a:pt x="1032" y="574"/>
                      </a:lnTo>
                      <a:lnTo>
                        <a:pt x="1024" y="568"/>
                      </a:lnTo>
                      <a:lnTo>
                        <a:pt x="1024" y="568"/>
                      </a:lnTo>
                      <a:lnTo>
                        <a:pt x="1022" y="568"/>
                      </a:lnTo>
                      <a:lnTo>
                        <a:pt x="1018" y="570"/>
                      </a:lnTo>
                      <a:lnTo>
                        <a:pt x="1012" y="570"/>
                      </a:lnTo>
                      <a:lnTo>
                        <a:pt x="1014" y="574"/>
                      </a:lnTo>
                      <a:lnTo>
                        <a:pt x="1008" y="574"/>
                      </a:lnTo>
                      <a:lnTo>
                        <a:pt x="1004" y="574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0" y="578"/>
                      </a:lnTo>
                      <a:lnTo>
                        <a:pt x="1000" y="578"/>
                      </a:lnTo>
                      <a:lnTo>
                        <a:pt x="990" y="580"/>
                      </a:lnTo>
                      <a:lnTo>
                        <a:pt x="982" y="586"/>
                      </a:lnTo>
                      <a:lnTo>
                        <a:pt x="978" y="592"/>
                      </a:lnTo>
                      <a:lnTo>
                        <a:pt x="976" y="602"/>
                      </a:lnTo>
                      <a:lnTo>
                        <a:pt x="976" y="602"/>
                      </a:lnTo>
                      <a:lnTo>
                        <a:pt x="978" y="608"/>
                      </a:lnTo>
                      <a:lnTo>
                        <a:pt x="980" y="616"/>
                      </a:lnTo>
                      <a:lnTo>
                        <a:pt x="980" y="616"/>
                      </a:lnTo>
                      <a:lnTo>
                        <a:pt x="970" y="632"/>
                      </a:lnTo>
                      <a:lnTo>
                        <a:pt x="964" y="644"/>
                      </a:lnTo>
                      <a:lnTo>
                        <a:pt x="964" y="644"/>
                      </a:lnTo>
                      <a:lnTo>
                        <a:pt x="958" y="646"/>
                      </a:lnTo>
                      <a:lnTo>
                        <a:pt x="958" y="646"/>
                      </a:lnTo>
                      <a:lnTo>
                        <a:pt x="928" y="590"/>
                      </a:lnTo>
                      <a:lnTo>
                        <a:pt x="886" y="514"/>
                      </a:lnTo>
                      <a:lnTo>
                        <a:pt x="860" y="472"/>
                      </a:lnTo>
                      <a:lnTo>
                        <a:pt x="834" y="430"/>
                      </a:lnTo>
                      <a:lnTo>
                        <a:pt x="804" y="388"/>
                      </a:lnTo>
                      <a:lnTo>
                        <a:pt x="774" y="350"/>
                      </a:lnTo>
                      <a:lnTo>
                        <a:pt x="774" y="350"/>
                      </a:lnTo>
                      <a:lnTo>
                        <a:pt x="736" y="304"/>
                      </a:lnTo>
                      <a:lnTo>
                        <a:pt x="696" y="260"/>
                      </a:lnTo>
                      <a:lnTo>
                        <a:pt x="656" y="222"/>
                      </a:lnTo>
                      <a:lnTo>
                        <a:pt x="614" y="184"/>
                      </a:lnTo>
                      <a:lnTo>
                        <a:pt x="572" y="152"/>
                      </a:lnTo>
                      <a:lnTo>
                        <a:pt x="528" y="120"/>
                      </a:lnTo>
                      <a:lnTo>
                        <a:pt x="480" y="92"/>
                      </a:lnTo>
                      <a:lnTo>
                        <a:pt x="432" y="66"/>
                      </a:lnTo>
                      <a:lnTo>
                        <a:pt x="432" y="66"/>
                      </a:lnTo>
                      <a:lnTo>
                        <a:pt x="382" y="46"/>
                      </a:lnTo>
                      <a:lnTo>
                        <a:pt x="336" y="28"/>
                      </a:lnTo>
                      <a:lnTo>
                        <a:pt x="296" y="16"/>
                      </a:lnTo>
                      <a:lnTo>
                        <a:pt x="260" y="8"/>
                      </a:lnTo>
                      <a:lnTo>
                        <a:pt x="230" y="4"/>
                      </a:lnTo>
                      <a:lnTo>
                        <a:pt x="206" y="0"/>
                      </a:lnTo>
                      <a:lnTo>
                        <a:pt x="188" y="0"/>
                      </a:lnTo>
                      <a:lnTo>
                        <a:pt x="122" y="2"/>
                      </a:lnTo>
                      <a:lnTo>
                        <a:pt x="60" y="14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4"/>
                      </a:lnTo>
                      <a:lnTo>
                        <a:pt x="10" y="156"/>
                      </a:lnTo>
                      <a:lnTo>
                        <a:pt x="32" y="202"/>
                      </a:lnTo>
                      <a:lnTo>
                        <a:pt x="32" y="202"/>
                      </a:lnTo>
                      <a:lnTo>
                        <a:pt x="42" y="218"/>
                      </a:lnTo>
                      <a:lnTo>
                        <a:pt x="54" y="232"/>
                      </a:lnTo>
                      <a:lnTo>
                        <a:pt x="58" y="236"/>
                      </a:lnTo>
                      <a:lnTo>
                        <a:pt x="64" y="240"/>
                      </a:lnTo>
                      <a:lnTo>
                        <a:pt x="64" y="240"/>
                      </a:lnTo>
                      <a:lnTo>
                        <a:pt x="68" y="242"/>
                      </a:lnTo>
                      <a:lnTo>
                        <a:pt x="72" y="246"/>
                      </a:lnTo>
                      <a:lnTo>
                        <a:pt x="78" y="258"/>
                      </a:lnTo>
                      <a:lnTo>
                        <a:pt x="82" y="272"/>
                      </a:lnTo>
                      <a:lnTo>
                        <a:pt x="82" y="272"/>
                      </a:lnTo>
                      <a:lnTo>
                        <a:pt x="90" y="286"/>
                      </a:lnTo>
                      <a:lnTo>
                        <a:pt x="100" y="298"/>
                      </a:lnTo>
                      <a:lnTo>
                        <a:pt x="108" y="302"/>
                      </a:lnTo>
                      <a:lnTo>
                        <a:pt x="114" y="308"/>
                      </a:lnTo>
                      <a:lnTo>
                        <a:pt x="114" y="308"/>
                      </a:lnTo>
                      <a:lnTo>
                        <a:pt x="122" y="312"/>
                      </a:lnTo>
                      <a:lnTo>
                        <a:pt x="128" y="318"/>
                      </a:lnTo>
                      <a:lnTo>
                        <a:pt x="140" y="332"/>
                      </a:lnTo>
                      <a:lnTo>
                        <a:pt x="150" y="348"/>
                      </a:lnTo>
                      <a:lnTo>
                        <a:pt x="154" y="358"/>
                      </a:lnTo>
                      <a:lnTo>
                        <a:pt x="154" y="358"/>
                      </a:lnTo>
                      <a:lnTo>
                        <a:pt x="156" y="364"/>
                      </a:lnTo>
                      <a:lnTo>
                        <a:pt x="158" y="370"/>
                      </a:lnTo>
                      <a:lnTo>
                        <a:pt x="170" y="384"/>
                      </a:lnTo>
                      <a:lnTo>
                        <a:pt x="186" y="404"/>
                      </a:lnTo>
                      <a:lnTo>
                        <a:pt x="186" y="404"/>
                      </a:lnTo>
                      <a:lnTo>
                        <a:pt x="190" y="428"/>
                      </a:lnTo>
                      <a:lnTo>
                        <a:pt x="192" y="446"/>
                      </a:lnTo>
                      <a:lnTo>
                        <a:pt x="192" y="452"/>
                      </a:lnTo>
                      <a:lnTo>
                        <a:pt x="190" y="458"/>
                      </a:lnTo>
                      <a:lnTo>
                        <a:pt x="190" y="458"/>
                      </a:lnTo>
                      <a:lnTo>
                        <a:pt x="188" y="462"/>
                      </a:lnTo>
                      <a:lnTo>
                        <a:pt x="188" y="466"/>
                      </a:lnTo>
                      <a:lnTo>
                        <a:pt x="194" y="474"/>
                      </a:lnTo>
                      <a:lnTo>
                        <a:pt x="206" y="484"/>
                      </a:lnTo>
                      <a:lnTo>
                        <a:pt x="206" y="484"/>
                      </a:lnTo>
                      <a:lnTo>
                        <a:pt x="210" y="488"/>
                      </a:lnTo>
                      <a:lnTo>
                        <a:pt x="214" y="498"/>
                      </a:lnTo>
                      <a:lnTo>
                        <a:pt x="216" y="506"/>
                      </a:lnTo>
                      <a:lnTo>
                        <a:pt x="218" y="512"/>
                      </a:lnTo>
                      <a:lnTo>
                        <a:pt x="218" y="518"/>
                      </a:lnTo>
                      <a:lnTo>
                        <a:pt x="214" y="526"/>
                      </a:lnTo>
                      <a:lnTo>
                        <a:pt x="214" y="526"/>
                      </a:lnTo>
                      <a:lnTo>
                        <a:pt x="212" y="532"/>
                      </a:lnTo>
                      <a:lnTo>
                        <a:pt x="212" y="542"/>
                      </a:lnTo>
                      <a:lnTo>
                        <a:pt x="214" y="552"/>
                      </a:lnTo>
                      <a:lnTo>
                        <a:pt x="218" y="562"/>
                      </a:lnTo>
                      <a:lnTo>
                        <a:pt x="228" y="580"/>
                      </a:lnTo>
                      <a:lnTo>
                        <a:pt x="232" y="586"/>
                      </a:lnTo>
                      <a:lnTo>
                        <a:pt x="236" y="590"/>
                      </a:lnTo>
                      <a:lnTo>
                        <a:pt x="236" y="590"/>
                      </a:lnTo>
                      <a:lnTo>
                        <a:pt x="238" y="594"/>
                      </a:lnTo>
                      <a:lnTo>
                        <a:pt x="242" y="598"/>
                      </a:lnTo>
                      <a:lnTo>
                        <a:pt x="246" y="612"/>
                      </a:lnTo>
                      <a:lnTo>
                        <a:pt x="250" y="628"/>
                      </a:lnTo>
                      <a:lnTo>
                        <a:pt x="250" y="628"/>
                      </a:lnTo>
                      <a:lnTo>
                        <a:pt x="252" y="632"/>
                      </a:lnTo>
                      <a:lnTo>
                        <a:pt x="254" y="642"/>
                      </a:lnTo>
                      <a:lnTo>
                        <a:pt x="264" y="656"/>
                      </a:lnTo>
                      <a:lnTo>
                        <a:pt x="278" y="678"/>
                      </a:lnTo>
                      <a:lnTo>
                        <a:pt x="278" y="678"/>
                      </a:lnTo>
                      <a:lnTo>
                        <a:pt x="294" y="698"/>
                      </a:lnTo>
                      <a:lnTo>
                        <a:pt x="304" y="712"/>
                      </a:lnTo>
                      <a:lnTo>
                        <a:pt x="316" y="734"/>
                      </a:lnTo>
                      <a:lnTo>
                        <a:pt x="316" y="734"/>
                      </a:lnTo>
                      <a:lnTo>
                        <a:pt x="320" y="740"/>
                      </a:lnTo>
                      <a:lnTo>
                        <a:pt x="326" y="744"/>
                      </a:lnTo>
                      <a:lnTo>
                        <a:pt x="344" y="752"/>
                      </a:lnTo>
                      <a:lnTo>
                        <a:pt x="364" y="760"/>
                      </a:lnTo>
                      <a:lnTo>
                        <a:pt x="414" y="768"/>
                      </a:lnTo>
                      <a:lnTo>
                        <a:pt x="468" y="768"/>
                      </a:lnTo>
                      <a:lnTo>
                        <a:pt x="516" y="768"/>
                      </a:lnTo>
                      <a:lnTo>
                        <a:pt x="584" y="772"/>
                      </a:lnTo>
                      <a:lnTo>
                        <a:pt x="626" y="778"/>
                      </a:lnTo>
                      <a:lnTo>
                        <a:pt x="628" y="780"/>
                      </a:lnTo>
                      <a:lnTo>
                        <a:pt x="628" y="780"/>
                      </a:lnTo>
                      <a:lnTo>
                        <a:pt x="596" y="796"/>
                      </a:lnTo>
                      <a:lnTo>
                        <a:pt x="568" y="814"/>
                      </a:lnTo>
                      <a:lnTo>
                        <a:pt x="542" y="832"/>
                      </a:lnTo>
                      <a:lnTo>
                        <a:pt x="518" y="850"/>
                      </a:lnTo>
                      <a:lnTo>
                        <a:pt x="518" y="850"/>
                      </a:lnTo>
                      <a:lnTo>
                        <a:pt x="472" y="890"/>
                      </a:lnTo>
                      <a:lnTo>
                        <a:pt x="442" y="918"/>
                      </a:lnTo>
                      <a:lnTo>
                        <a:pt x="422" y="938"/>
                      </a:lnTo>
                      <a:lnTo>
                        <a:pt x="414" y="952"/>
                      </a:lnTo>
                      <a:lnTo>
                        <a:pt x="412" y="958"/>
                      </a:lnTo>
                      <a:lnTo>
                        <a:pt x="416" y="962"/>
                      </a:lnTo>
                      <a:lnTo>
                        <a:pt x="418" y="962"/>
                      </a:lnTo>
                      <a:lnTo>
                        <a:pt x="420" y="962"/>
                      </a:lnTo>
                      <a:lnTo>
                        <a:pt x="430" y="996"/>
                      </a:lnTo>
                      <a:lnTo>
                        <a:pt x="430" y="996"/>
                      </a:lnTo>
                      <a:lnTo>
                        <a:pt x="438" y="1020"/>
                      </a:lnTo>
                      <a:lnTo>
                        <a:pt x="446" y="1044"/>
                      </a:lnTo>
                      <a:lnTo>
                        <a:pt x="458" y="1074"/>
                      </a:lnTo>
                      <a:lnTo>
                        <a:pt x="474" y="1102"/>
                      </a:lnTo>
                      <a:lnTo>
                        <a:pt x="490" y="1130"/>
                      </a:lnTo>
                      <a:lnTo>
                        <a:pt x="500" y="1142"/>
                      </a:lnTo>
                      <a:lnTo>
                        <a:pt x="510" y="1152"/>
                      </a:lnTo>
                      <a:lnTo>
                        <a:pt x="520" y="1160"/>
                      </a:lnTo>
                      <a:lnTo>
                        <a:pt x="530" y="1166"/>
                      </a:lnTo>
                      <a:lnTo>
                        <a:pt x="530" y="1166"/>
                      </a:lnTo>
                      <a:lnTo>
                        <a:pt x="548" y="1174"/>
                      </a:lnTo>
                      <a:lnTo>
                        <a:pt x="560" y="1184"/>
                      </a:lnTo>
                      <a:lnTo>
                        <a:pt x="568" y="1194"/>
                      </a:lnTo>
                      <a:lnTo>
                        <a:pt x="572" y="1204"/>
                      </a:lnTo>
                      <a:lnTo>
                        <a:pt x="574" y="1214"/>
                      </a:lnTo>
                      <a:lnTo>
                        <a:pt x="574" y="1222"/>
                      </a:lnTo>
                      <a:lnTo>
                        <a:pt x="574" y="1228"/>
                      </a:lnTo>
                      <a:lnTo>
                        <a:pt x="574" y="1228"/>
                      </a:lnTo>
                      <a:lnTo>
                        <a:pt x="578" y="1236"/>
                      </a:lnTo>
                      <a:lnTo>
                        <a:pt x="588" y="1256"/>
                      </a:lnTo>
                      <a:lnTo>
                        <a:pt x="596" y="1268"/>
                      </a:lnTo>
                      <a:lnTo>
                        <a:pt x="604" y="1278"/>
                      </a:lnTo>
                      <a:lnTo>
                        <a:pt x="616" y="1284"/>
                      </a:lnTo>
                      <a:lnTo>
                        <a:pt x="626" y="1288"/>
                      </a:lnTo>
                      <a:lnTo>
                        <a:pt x="626" y="1288"/>
                      </a:lnTo>
                      <a:lnTo>
                        <a:pt x="632" y="1290"/>
                      </a:lnTo>
                      <a:lnTo>
                        <a:pt x="638" y="1294"/>
                      </a:lnTo>
                      <a:lnTo>
                        <a:pt x="642" y="1300"/>
                      </a:lnTo>
                      <a:lnTo>
                        <a:pt x="646" y="1306"/>
                      </a:lnTo>
                      <a:lnTo>
                        <a:pt x="652" y="1322"/>
                      </a:lnTo>
                      <a:lnTo>
                        <a:pt x="656" y="1340"/>
                      </a:lnTo>
                      <a:lnTo>
                        <a:pt x="660" y="1374"/>
                      </a:lnTo>
                      <a:lnTo>
                        <a:pt x="662" y="1388"/>
                      </a:lnTo>
                      <a:lnTo>
                        <a:pt x="662" y="1388"/>
                      </a:lnTo>
                      <a:lnTo>
                        <a:pt x="662" y="1404"/>
                      </a:lnTo>
                      <a:lnTo>
                        <a:pt x="660" y="1420"/>
                      </a:lnTo>
                      <a:lnTo>
                        <a:pt x="656" y="1442"/>
                      </a:lnTo>
                      <a:lnTo>
                        <a:pt x="650" y="1464"/>
                      </a:lnTo>
                      <a:lnTo>
                        <a:pt x="642" y="1486"/>
                      </a:lnTo>
                      <a:lnTo>
                        <a:pt x="636" y="1498"/>
                      </a:lnTo>
                      <a:lnTo>
                        <a:pt x="630" y="1508"/>
                      </a:lnTo>
                      <a:lnTo>
                        <a:pt x="622" y="1518"/>
                      </a:lnTo>
                      <a:lnTo>
                        <a:pt x="612" y="1528"/>
                      </a:lnTo>
                      <a:lnTo>
                        <a:pt x="612" y="1528"/>
                      </a:lnTo>
                      <a:lnTo>
                        <a:pt x="596" y="1544"/>
                      </a:lnTo>
                      <a:lnTo>
                        <a:pt x="582" y="1558"/>
                      </a:lnTo>
                      <a:lnTo>
                        <a:pt x="562" y="1580"/>
                      </a:lnTo>
                      <a:lnTo>
                        <a:pt x="550" y="1596"/>
                      </a:lnTo>
                      <a:lnTo>
                        <a:pt x="548" y="1602"/>
                      </a:lnTo>
                      <a:lnTo>
                        <a:pt x="548" y="1602"/>
                      </a:lnTo>
                      <a:lnTo>
                        <a:pt x="538" y="1616"/>
                      </a:lnTo>
                      <a:lnTo>
                        <a:pt x="530" y="1632"/>
                      </a:lnTo>
                      <a:lnTo>
                        <a:pt x="522" y="1652"/>
                      </a:lnTo>
                      <a:lnTo>
                        <a:pt x="522" y="1652"/>
                      </a:lnTo>
                      <a:lnTo>
                        <a:pt x="518" y="1676"/>
                      </a:lnTo>
                      <a:lnTo>
                        <a:pt x="516" y="1698"/>
                      </a:lnTo>
                      <a:lnTo>
                        <a:pt x="518" y="1716"/>
                      </a:lnTo>
                      <a:lnTo>
                        <a:pt x="520" y="1724"/>
                      </a:lnTo>
                      <a:lnTo>
                        <a:pt x="522" y="1732"/>
                      </a:lnTo>
                      <a:lnTo>
                        <a:pt x="522" y="1732"/>
                      </a:lnTo>
                      <a:lnTo>
                        <a:pt x="526" y="1736"/>
                      </a:lnTo>
                      <a:lnTo>
                        <a:pt x="532" y="1738"/>
                      </a:lnTo>
                      <a:lnTo>
                        <a:pt x="538" y="1738"/>
                      </a:lnTo>
                      <a:lnTo>
                        <a:pt x="544" y="1738"/>
                      </a:lnTo>
                      <a:lnTo>
                        <a:pt x="554" y="1734"/>
                      </a:lnTo>
                      <a:lnTo>
                        <a:pt x="558" y="1732"/>
                      </a:lnTo>
                      <a:lnTo>
                        <a:pt x="640" y="1640"/>
                      </a:lnTo>
                      <a:lnTo>
                        <a:pt x="636" y="1610"/>
                      </a:lnTo>
                      <a:lnTo>
                        <a:pt x="636" y="1610"/>
                      </a:lnTo>
                      <a:lnTo>
                        <a:pt x="648" y="1598"/>
                      </a:lnTo>
                      <a:lnTo>
                        <a:pt x="658" y="1590"/>
                      </a:lnTo>
                      <a:lnTo>
                        <a:pt x="664" y="1588"/>
                      </a:lnTo>
                      <a:lnTo>
                        <a:pt x="670" y="1586"/>
                      </a:lnTo>
                      <a:lnTo>
                        <a:pt x="670" y="1586"/>
                      </a:lnTo>
                      <a:lnTo>
                        <a:pt x="678" y="1582"/>
                      </a:lnTo>
                      <a:lnTo>
                        <a:pt x="684" y="1578"/>
                      </a:lnTo>
                      <a:lnTo>
                        <a:pt x="698" y="1562"/>
                      </a:lnTo>
                      <a:lnTo>
                        <a:pt x="712" y="1538"/>
                      </a:lnTo>
                      <a:lnTo>
                        <a:pt x="712" y="1538"/>
                      </a:lnTo>
                      <a:lnTo>
                        <a:pt x="732" y="1520"/>
                      </a:lnTo>
                      <a:lnTo>
                        <a:pt x="752" y="1500"/>
                      </a:lnTo>
                      <a:lnTo>
                        <a:pt x="770" y="1476"/>
                      </a:lnTo>
                      <a:lnTo>
                        <a:pt x="770" y="1476"/>
                      </a:lnTo>
                      <a:lnTo>
                        <a:pt x="790" y="1446"/>
                      </a:lnTo>
                      <a:lnTo>
                        <a:pt x="812" y="1410"/>
                      </a:lnTo>
                      <a:lnTo>
                        <a:pt x="830" y="1374"/>
                      </a:lnTo>
                      <a:lnTo>
                        <a:pt x="836" y="1356"/>
                      </a:lnTo>
                      <a:lnTo>
                        <a:pt x="840" y="1342"/>
                      </a:lnTo>
                      <a:lnTo>
                        <a:pt x="840" y="1342"/>
                      </a:lnTo>
                      <a:lnTo>
                        <a:pt x="854" y="1266"/>
                      </a:lnTo>
                      <a:lnTo>
                        <a:pt x="878" y="1136"/>
                      </a:lnTo>
                      <a:lnTo>
                        <a:pt x="890" y="1070"/>
                      </a:lnTo>
                      <a:lnTo>
                        <a:pt x="904" y="1014"/>
                      </a:lnTo>
                      <a:lnTo>
                        <a:pt x="910" y="992"/>
                      </a:lnTo>
                      <a:lnTo>
                        <a:pt x="916" y="974"/>
                      </a:lnTo>
                      <a:lnTo>
                        <a:pt x="922" y="964"/>
                      </a:lnTo>
                      <a:lnTo>
                        <a:pt x="924" y="960"/>
                      </a:lnTo>
                      <a:lnTo>
                        <a:pt x="926" y="960"/>
                      </a:lnTo>
                      <a:lnTo>
                        <a:pt x="926" y="960"/>
                      </a:lnTo>
                      <a:lnTo>
                        <a:pt x="932" y="958"/>
                      </a:lnTo>
                      <a:lnTo>
                        <a:pt x="938" y="954"/>
                      </a:lnTo>
                      <a:lnTo>
                        <a:pt x="950" y="942"/>
                      </a:lnTo>
                      <a:lnTo>
                        <a:pt x="964" y="926"/>
                      </a:lnTo>
                      <a:lnTo>
                        <a:pt x="976" y="908"/>
                      </a:lnTo>
                      <a:lnTo>
                        <a:pt x="968" y="972"/>
                      </a:lnTo>
                      <a:lnTo>
                        <a:pt x="972" y="994"/>
                      </a:lnTo>
                      <a:lnTo>
                        <a:pt x="962" y="1022"/>
                      </a:lnTo>
                      <a:lnTo>
                        <a:pt x="962" y="1068"/>
                      </a:lnTo>
                      <a:lnTo>
                        <a:pt x="962" y="1080"/>
                      </a:lnTo>
                      <a:lnTo>
                        <a:pt x="962" y="1146"/>
                      </a:lnTo>
                      <a:lnTo>
                        <a:pt x="972" y="1150"/>
                      </a:lnTo>
                      <a:lnTo>
                        <a:pt x="972" y="1160"/>
                      </a:lnTo>
                      <a:lnTo>
                        <a:pt x="962" y="1170"/>
                      </a:lnTo>
                      <a:lnTo>
                        <a:pt x="964" y="1202"/>
                      </a:lnTo>
                      <a:lnTo>
                        <a:pt x="964" y="1252"/>
                      </a:lnTo>
                      <a:lnTo>
                        <a:pt x="984" y="1294"/>
                      </a:lnTo>
                      <a:lnTo>
                        <a:pt x="1016" y="1320"/>
                      </a:lnTo>
                      <a:lnTo>
                        <a:pt x="1018" y="1292"/>
                      </a:lnTo>
                      <a:lnTo>
                        <a:pt x="1022" y="1320"/>
                      </a:lnTo>
                      <a:lnTo>
                        <a:pt x="1054" y="1294"/>
                      </a:lnTo>
                      <a:lnTo>
                        <a:pt x="1074" y="1252"/>
                      </a:lnTo>
                      <a:lnTo>
                        <a:pt x="1074" y="1202"/>
                      </a:lnTo>
                      <a:lnTo>
                        <a:pt x="1076" y="1170"/>
                      </a:lnTo>
                      <a:lnTo>
                        <a:pt x="1066" y="1160"/>
                      </a:lnTo>
                      <a:lnTo>
                        <a:pt x="1066" y="1150"/>
                      </a:lnTo>
                      <a:lnTo>
                        <a:pt x="1076" y="1146"/>
                      </a:lnTo>
                      <a:lnTo>
                        <a:pt x="1076" y="1080"/>
                      </a:lnTo>
                      <a:lnTo>
                        <a:pt x="1076" y="1068"/>
                      </a:lnTo>
                      <a:lnTo>
                        <a:pt x="1076" y="1022"/>
                      </a:lnTo>
                      <a:lnTo>
                        <a:pt x="1066" y="994"/>
                      </a:lnTo>
                      <a:lnTo>
                        <a:pt x="1068" y="972"/>
                      </a:lnTo>
                      <a:lnTo>
                        <a:pt x="1062" y="908"/>
                      </a:lnTo>
                      <a:lnTo>
                        <a:pt x="1062" y="908"/>
                      </a:lnTo>
                      <a:lnTo>
                        <a:pt x="1074" y="926"/>
                      </a:lnTo>
                      <a:lnTo>
                        <a:pt x="1088" y="942"/>
                      </a:lnTo>
                      <a:lnTo>
                        <a:pt x="1100" y="954"/>
                      </a:lnTo>
                      <a:lnTo>
                        <a:pt x="1106" y="958"/>
                      </a:lnTo>
                      <a:lnTo>
                        <a:pt x="1112" y="960"/>
                      </a:lnTo>
                      <a:lnTo>
                        <a:pt x="1112" y="960"/>
                      </a:lnTo>
                      <a:lnTo>
                        <a:pt x="1114" y="960"/>
                      </a:lnTo>
                      <a:lnTo>
                        <a:pt x="1116" y="964"/>
                      </a:lnTo>
                      <a:lnTo>
                        <a:pt x="1122" y="974"/>
                      </a:lnTo>
                      <a:lnTo>
                        <a:pt x="1128" y="992"/>
                      </a:lnTo>
                      <a:lnTo>
                        <a:pt x="1134" y="1014"/>
                      </a:lnTo>
                      <a:lnTo>
                        <a:pt x="1148" y="1070"/>
                      </a:lnTo>
                      <a:lnTo>
                        <a:pt x="1160" y="1136"/>
                      </a:lnTo>
                      <a:lnTo>
                        <a:pt x="1184" y="1266"/>
                      </a:lnTo>
                      <a:lnTo>
                        <a:pt x="1198" y="1342"/>
                      </a:lnTo>
                      <a:lnTo>
                        <a:pt x="1198" y="1342"/>
                      </a:lnTo>
                      <a:lnTo>
                        <a:pt x="1202" y="1356"/>
                      </a:lnTo>
                      <a:lnTo>
                        <a:pt x="1208" y="1374"/>
                      </a:lnTo>
                      <a:lnTo>
                        <a:pt x="1226" y="1410"/>
                      </a:lnTo>
                      <a:lnTo>
                        <a:pt x="1248" y="1446"/>
                      </a:lnTo>
                      <a:lnTo>
                        <a:pt x="1268" y="1476"/>
                      </a:lnTo>
                      <a:lnTo>
                        <a:pt x="1268" y="1476"/>
                      </a:lnTo>
                      <a:lnTo>
                        <a:pt x="1286" y="1500"/>
                      </a:lnTo>
                      <a:lnTo>
                        <a:pt x="1304" y="1520"/>
                      </a:lnTo>
                      <a:lnTo>
                        <a:pt x="1326" y="1538"/>
                      </a:lnTo>
                      <a:lnTo>
                        <a:pt x="1326" y="1538"/>
                      </a:lnTo>
                      <a:lnTo>
                        <a:pt x="1340" y="1562"/>
                      </a:lnTo>
                      <a:lnTo>
                        <a:pt x="1354" y="1578"/>
                      </a:lnTo>
                      <a:lnTo>
                        <a:pt x="1360" y="1582"/>
                      </a:lnTo>
                      <a:lnTo>
                        <a:pt x="1366" y="1586"/>
                      </a:lnTo>
                      <a:lnTo>
                        <a:pt x="1366" y="1586"/>
                      </a:lnTo>
                      <a:lnTo>
                        <a:pt x="1374" y="1588"/>
                      </a:lnTo>
                      <a:lnTo>
                        <a:pt x="1380" y="1590"/>
                      </a:lnTo>
                      <a:lnTo>
                        <a:pt x="1390" y="1598"/>
                      </a:lnTo>
                      <a:lnTo>
                        <a:pt x="1402" y="1610"/>
                      </a:lnTo>
                      <a:lnTo>
                        <a:pt x="1398" y="1640"/>
                      </a:lnTo>
                      <a:lnTo>
                        <a:pt x="1480" y="1732"/>
                      </a:lnTo>
                      <a:lnTo>
                        <a:pt x="1480" y="1732"/>
                      </a:lnTo>
                      <a:lnTo>
                        <a:pt x="1484" y="1734"/>
                      </a:lnTo>
                      <a:lnTo>
                        <a:pt x="1494" y="1738"/>
                      </a:lnTo>
                      <a:lnTo>
                        <a:pt x="1500" y="1738"/>
                      </a:lnTo>
                      <a:lnTo>
                        <a:pt x="1506" y="1738"/>
                      </a:lnTo>
                      <a:lnTo>
                        <a:pt x="1512" y="1736"/>
                      </a:lnTo>
                      <a:lnTo>
                        <a:pt x="1516" y="1732"/>
                      </a:lnTo>
                      <a:lnTo>
                        <a:pt x="1516" y="1732"/>
                      </a:lnTo>
                      <a:lnTo>
                        <a:pt x="1518" y="1724"/>
                      </a:lnTo>
                      <a:lnTo>
                        <a:pt x="1520" y="1716"/>
                      </a:lnTo>
                      <a:lnTo>
                        <a:pt x="1522" y="1698"/>
                      </a:lnTo>
                      <a:lnTo>
                        <a:pt x="1520" y="1676"/>
                      </a:lnTo>
                      <a:lnTo>
                        <a:pt x="1516" y="1652"/>
                      </a:lnTo>
                      <a:lnTo>
                        <a:pt x="1516" y="1652"/>
                      </a:lnTo>
                      <a:lnTo>
                        <a:pt x="1508" y="1632"/>
                      </a:lnTo>
                      <a:lnTo>
                        <a:pt x="1500" y="1616"/>
                      </a:lnTo>
                      <a:lnTo>
                        <a:pt x="1490" y="1602"/>
                      </a:lnTo>
                      <a:lnTo>
                        <a:pt x="1490" y="1602"/>
                      </a:lnTo>
                      <a:lnTo>
                        <a:pt x="1486" y="1596"/>
                      </a:lnTo>
                      <a:lnTo>
                        <a:pt x="1476" y="1580"/>
                      </a:lnTo>
                      <a:lnTo>
                        <a:pt x="1456" y="1558"/>
                      </a:lnTo>
                      <a:lnTo>
                        <a:pt x="1442" y="1544"/>
                      </a:lnTo>
                      <a:lnTo>
                        <a:pt x="1424" y="1528"/>
                      </a:lnTo>
                      <a:lnTo>
                        <a:pt x="1424" y="1528"/>
                      </a:lnTo>
                      <a:lnTo>
                        <a:pt x="1416" y="1518"/>
                      </a:lnTo>
                      <a:lnTo>
                        <a:pt x="1408" y="1508"/>
                      </a:lnTo>
                      <a:lnTo>
                        <a:pt x="1402" y="1498"/>
                      </a:lnTo>
                      <a:lnTo>
                        <a:pt x="1396" y="1486"/>
                      </a:lnTo>
                      <a:lnTo>
                        <a:pt x="1386" y="1464"/>
                      </a:lnTo>
                      <a:lnTo>
                        <a:pt x="1382" y="1442"/>
                      </a:lnTo>
                      <a:lnTo>
                        <a:pt x="1378" y="1420"/>
                      </a:lnTo>
                      <a:lnTo>
                        <a:pt x="1376" y="1404"/>
                      </a:lnTo>
                      <a:lnTo>
                        <a:pt x="1376" y="1388"/>
                      </a:lnTo>
                      <a:lnTo>
                        <a:pt x="1376" y="1388"/>
                      </a:lnTo>
                      <a:lnTo>
                        <a:pt x="1378" y="1374"/>
                      </a:lnTo>
                      <a:lnTo>
                        <a:pt x="1382" y="1340"/>
                      </a:lnTo>
                      <a:lnTo>
                        <a:pt x="1386" y="1322"/>
                      </a:lnTo>
                      <a:lnTo>
                        <a:pt x="1392" y="1306"/>
                      </a:lnTo>
                      <a:lnTo>
                        <a:pt x="1396" y="1300"/>
                      </a:lnTo>
                      <a:lnTo>
                        <a:pt x="1400" y="1294"/>
                      </a:lnTo>
                      <a:lnTo>
                        <a:pt x="1406" y="1290"/>
                      </a:lnTo>
                      <a:lnTo>
                        <a:pt x="1410" y="1288"/>
                      </a:lnTo>
                      <a:lnTo>
                        <a:pt x="1410" y="1288"/>
                      </a:lnTo>
                      <a:lnTo>
                        <a:pt x="1422" y="1284"/>
                      </a:lnTo>
                      <a:lnTo>
                        <a:pt x="1432" y="1278"/>
                      </a:lnTo>
                      <a:lnTo>
                        <a:pt x="1442" y="1268"/>
                      </a:lnTo>
                      <a:lnTo>
                        <a:pt x="1450" y="1256"/>
                      </a:lnTo>
                      <a:lnTo>
                        <a:pt x="1460" y="1236"/>
                      </a:lnTo>
                      <a:lnTo>
                        <a:pt x="1464" y="1228"/>
                      </a:lnTo>
                      <a:lnTo>
                        <a:pt x="1464" y="1228"/>
                      </a:lnTo>
                      <a:lnTo>
                        <a:pt x="1464" y="1222"/>
                      </a:lnTo>
                      <a:lnTo>
                        <a:pt x="1464" y="1214"/>
                      </a:lnTo>
                      <a:lnTo>
                        <a:pt x="1466" y="1204"/>
                      </a:lnTo>
                      <a:lnTo>
                        <a:pt x="1470" y="1194"/>
                      </a:lnTo>
                      <a:lnTo>
                        <a:pt x="1478" y="1184"/>
                      </a:lnTo>
                      <a:lnTo>
                        <a:pt x="1490" y="1174"/>
                      </a:lnTo>
                      <a:lnTo>
                        <a:pt x="1508" y="1166"/>
                      </a:lnTo>
                      <a:lnTo>
                        <a:pt x="1508" y="1166"/>
                      </a:lnTo>
                      <a:lnTo>
                        <a:pt x="1518" y="1160"/>
                      </a:lnTo>
                      <a:lnTo>
                        <a:pt x="1528" y="1152"/>
                      </a:lnTo>
                      <a:lnTo>
                        <a:pt x="1538" y="1142"/>
                      </a:lnTo>
                      <a:lnTo>
                        <a:pt x="1548" y="1130"/>
                      </a:lnTo>
                      <a:lnTo>
                        <a:pt x="1564" y="1102"/>
                      </a:lnTo>
                      <a:lnTo>
                        <a:pt x="1580" y="1074"/>
                      </a:lnTo>
                      <a:lnTo>
                        <a:pt x="1592" y="1044"/>
                      </a:lnTo>
                      <a:lnTo>
                        <a:pt x="1600" y="1020"/>
                      </a:lnTo>
                      <a:lnTo>
                        <a:pt x="1608" y="996"/>
                      </a:lnTo>
                      <a:lnTo>
                        <a:pt x="1618" y="962"/>
                      </a:lnTo>
                      <a:lnTo>
                        <a:pt x="1618" y="962"/>
                      </a:lnTo>
                      <a:lnTo>
                        <a:pt x="1620" y="962"/>
                      </a:lnTo>
                      <a:lnTo>
                        <a:pt x="1622" y="962"/>
                      </a:lnTo>
                      <a:lnTo>
                        <a:pt x="1626" y="958"/>
                      </a:lnTo>
                      <a:lnTo>
                        <a:pt x="1624" y="952"/>
                      </a:lnTo>
                      <a:lnTo>
                        <a:pt x="1614" y="938"/>
                      </a:lnTo>
                      <a:lnTo>
                        <a:pt x="1596" y="918"/>
                      </a:lnTo>
                      <a:lnTo>
                        <a:pt x="1566" y="890"/>
                      </a:lnTo>
                      <a:lnTo>
                        <a:pt x="1520" y="850"/>
                      </a:lnTo>
                      <a:lnTo>
                        <a:pt x="1520" y="850"/>
                      </a:lnTo>
                      <a:lnTo>
                        <a:pt x="1496" y="832"/>
                      </a:lnTo>
                      <a:lnTo>
                        <a:pt x="1470" y="814"/>
                      </a:lnTo>
                      <a:lnTo>
                        <a:pt x="1440" y="796"/>
                      </a:lnTo>
                      <a:lnTo>
                        <a:pt x="1410" y="780"/>
                      </a:lnTo>
                      <a:lnTo>
                        <a:pt x="1412" y="778"/>
                      </a:lnTo>
                      <a:lnTo>
                        <a:pt x="1454" y="772"/>
                      </a:lnTo>
                      <a:lnTo>
                        <a:pt x="1522" y="768"/>
                      </a:lnTo>
                      <a:lnTo>
                        <a:pt x="1570" y="768"/>
                      </a:lnTo>
                      <a:lnTo>
                        <a:pt x="1624" y="768"/>
                      </a:lnTo>
                      <a:lnTo>
                        <a:pt x="1674" y="760"/>
                      </a:lnTo>
                      <a:lnTo>
                        <a:pt x="1674" y="760"/>
                      </a:lnTo>
                      <a:lnTo>
                        <a:pt x="1694" y="752"/>
                      </a:lnTo>
                      <a:lnTo>
                        <a:pt x="1710" y="744"/>
                      </a:lnTo>
                      <a:lnTo>
                        <a:pt x="1718" y="740"/>
                      </a:lnTo>
                      <a:lnTo>
                        <a:pt x="1722" y="734"/>
                      </a:lnTo>
                      <a:lnTo>
                        <a:pt x="1722" y="734"/>
                      </a:lnTo>
                      <a:lnTo>
                        <a:pt x="1734" y="712"/>
                      </a:lnTo>
                      <a:lnTo>
                        <a:pt x="1744" y="698"/>
                      </a:lnTo>
                      <a:lnTo>
                        <a:pt x="1760" y="678"/>
                      </a:lnTo>
                      <a:lnTo>
                        <a:pt x="1760" y="678"/>
                      </a:lnTo>
                      <a:lnTo>
                        <a:pt x="1774" y="656"/>
                      </a:lnTo>
                      <a:lnTo>
                        <a:pt x="1782" y="642"/>
                      </a:lnTo>
                      <a:lnTo>
                        <a:pt x="1786" y="632"/>
                      </a:lnTo>
                      <a:lnTo>
                        <a:pt x="1788" y="628"/>
                      </a:lnTo>
                      <a:lnTo>
                        <a:pt x="1788" y="628"/>
                      </a:lnTo>
                      <a:lnTo>
                        <a:pt x="1792" y="612"/>
                      </a:lnTo>
                      <a:lnTo>
                        <a:pt x="1796" y="598"/>
                      </a:lnTo>
                      <a:lnTo>
                        <a:pt x="1798" y="594"/>
                      </a:lnTo>
                      <a:lnTo>
                        <a:pt x="1802" y="590"/>
                      </a:lnTo>
                      <a:lnTo>
                        <a:pt x="1802" y="590"/>
                      </a:lnTo>
                      <a:lnTo>
                        <a:pt x="1806" y="586"/>
                      </a:lnTo>
                      <a:lnTo>
                        <a:pt x="1810" y="580"/>
                      </a:lnTo>
                      <a:lnTo>
                        <a:pt x="1820" y="562"/>
                      </a:lnTo>
                      <a:lnTo>
                        <a:pt x="1824" y="552"/>
                      </a:lnTo>
                      <a:lnTo>
                        <a:pt x="1826" y="542"/>
                      </a:lnTo>
                      <a:lnTo>
                        <a:pt x="1826" y="532"/>
                      </a:lnTo>
                      <a:lnTo>
                        <a:pt x="1822" y="526"/>
                      </a:lnTo>
                      <a:lnTo>
                        <a:pt x="1822" y="526"/>
                      </a:lnTo>
                      <a:lnTo>
                        <a:pt x="1820" y="518"/>
                      </a:lnTo>
                      <a:lnTo>
                        <a:pt x="1820" y="512"/>
                      </a:lnTo>
                      <a:lnTo>
                        <a:pt x="1820" y="506"/>
                      </a:lnTo>
                      <a:lnTo>
                        <a:pt x="1824" y="498"/>
                      </a:lnTo>
                      <a:lnTo>
                        <a:pt x="1828" y="488"/>
                      </a:lnTo>
                      <a:lnTo>
                        <a:pt x="1832" y="484"/>
                      </a:lnTo>
                      <a:lnTo>
                        <a:pt x="1832" y="484"/>
                      </a:lnTo>
                      <a:lnTo>
                        <a:pt x="1842" y="474"/>
                      </a:lnTo>
                      <a:lnTo>
                        <a:pt x="1850" y="466"/>
                      </a:lnTo>
                      <a:lnTo>
                        <a:pt x="1850" y="462"/>
                      </a:lnTo>
                      <a:lnTo>
                        <a:pt x="1848" y="458"/>
                      </a:lnTo>
                      <a:lnTo>
                        <a:pt x="1848" y="458"/>
                      </a:lnTo>
                      <a:lnTo>
                        <a:pt x="1846" y="452"/>
                      </a:lnTo>
                      <a:lnTo>
                        <a:pt x="1846" y="446"/>
                      </a:lnTo>
                      <a:lnTo>
                        <a:pt x="1848" y="428"/>
                      </a:lnTo>
                      <a:lnTo>
                        <a:pt x="1852" y="404"/>
                      </a:lnTo>
                      <a:lnTo>
                        <a:pt x="1852" y="404"/>
                      </a:lnTo>
                      <a:lnTo>
                        <a:pt x="1868" y="384"/>
                      </a:lnTo>
                      <a:lnTo>
                        <a:pt x="1880" y="370"/>
                      </a:lnTo>
                      <a:lnTo>
                        <a:pt x="1882" y="364"/>
                      </a:lnTo>
                      <a:lnTo>
                        <a:pt x="1884" y="358"/>
                      </a:lnTo>
                      <a:lnTo>
                        <a:pt x="1884" y="358"/>
                      </a:lnTo>
                      <a:lnTo>
                        <a:pt x="1888" y="348"/>
                      </a:lnTo>
                      <a:lnTo>
                        <a:pt x="1896" y="332"/>
                      </a:lnTo>
                      <a:lnTo>
                        <a:pt x="1910" y="318"/>
                      </a:lnTo>
                      <a:lnTo>
                        <a:pt x="1916" y="312"/>
                      </a:lnTo>
                      <a:lnTo>
                        <a:pt x="1924" y="308"/>
                      </a:lnTo>
                      <a:lnTo>
                        <a:pt x="1924" y="308"/>
                      </a:lnTo>
                      <a:lnTo>
                        <a:pt x="1930" y="302"/>
                      </a:lnTo>
                      <a:lnTo>
                        <a:pt x="1936" y="298"/>
                      </a:lnTo>
                      <a:lnTo>
                        <a:pt x="1946" y="286"/>
                      </a:lnTo>
                      <a:lnTo>
                        <a:pt x="1956" y="272"/>
                      </a:lnTo>
                      <a:lnTo>
                        <a:pt x="1956" y="272"/>
                      </a:lnTo>
                      <a:lnTo>
                        <a:pt x="1960" y="258"/>
                      </a:lnTo>
                      <a:lnTo>
                        <a:pt x="1966" y="246"/>
                      </a:lnTo>
                      <a:lnTo>
                        <a:pt x="1970" y="242"/>
                      </a:lnTo>
                      <a:lnTo>
                        <a:pt x="1974" y="240"/>
                      </a:lnTo>
                      <a:lnTo>
                        <a:pt x="1974" y="240"/>
                      </a:lnTo>
                      <a:lnTo>
                        <a:pt x="1980" y="236"/>
                      </a:lnTo>
                      <a:lnTo>
                        <a:pt x="1984" y="232"/>
                      </a:lnTo>
                      <a:lnTo>
                        <a:pt x="1994" y="218"/>
                      </a:lnTo>
                      <a:lnTo>
                        <a:pt x="2006" y="202"/>
                      </a:lnTo>
                      <a:lnTo>
                        <a:pt x="2028" y="156"/>
                      </a:lnTo>
                      <a:lnTo>
                        <a:pt x="2038" y="114"/>
                      </a:lnTo>
                      <a:lnTo>
                        <a:pt x="2036" y="78"/>
                      </a:lnTo>
                      <a:close/>
                      <a:moveTo>
                        <a:pt x="1014" y="582"/>
                      </a:moveTo>
                      <a:lnTo>
                        <a:pt x="1014" y="584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</a:ln>
                <a:effectLst>
                  <a:glow rad="1905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anchor="t"/>
                <a:lstStyle/>
                <a:p>
                  <a:endParaRPr lang="en-US"/>
                </a:p>
              </p:txBody>
            </p:sp>
          </p:grpSp>
          <p:grpSp>
            <p:nvGrpSpPr>
              <p:cNvPr id="228" name="Group 177"/>
              <p:cNvGrpSpPr>
                <a:grpSpLocks noChangeAspect="1"/>
              </p:cNvGrpSpPr>
              <p:nvPr/>
            </p:nvGrpSpPr>
            <p:grpSpPr>
              <a:xfrm rot="2429339">
                <a:off x="7324516" y="3846323"/>
                <a:ext cx="1472288" cy="1142999"/>
                <a:chOff x="381000" y="3581400"/>
                <a:chExt cx="3435350" cy="2667000"/>
              </a:xfrm>
              <a:solidFill>
                <a:schemeClr val="bg2">
                  <a:lumMod val="60000"/>
                  <a:lumOff val="40000"/>
                  <a:alpha val="1000"/>
                </a:schemeClr>
              </a:solidFill>
            </p:grpSpPr>
            <p:sp>
              <p:nvSpPr>
                <p:cNvPr id="234" name="Freeform 72"/>
                <p:cNvSpPr/>
                <p:nvPr/>
              </p:nvSpPr>
              <p:spPr bwMode="auto">
                <a:xfrm>
                  <a:off x="1644650" y="4162425"/>
                  <a:ext cx="441325" cy="6572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78" h="414">
                      <a:moveTo>
                        <a:pt x="276" y="414"/>
                      </a:moveTo>
                      <a:lnTo>
                        <a:pt x="276" y="414"/>
                      </a:lnTo>
                      <a:lnTo>
                        <a:pt x="278" y="414"/>
                      </a:lnTo>
                      <a:lnTo>
                        <a:pt x="278" y="412"/>
                      </a:lnTo>
                      <a:lnTo>
                        <a:pt x="278" y="412"/>
                      </a:lnTo>
                      <a:lnTo>
                        <a:pt x="270" y="396"/>
                      </a:lnTo>
                      <a:lnTo>
                        <a:pt x="54" y="60"/>
                      </a:lnTo>
                      <a:lnTo>
                        <a:pt x="54" y="60"/>
                      </a:lnTo>
                      <a:lnTo>
                        <a:pt x="38" y="32"/>
                      </a:lnTo>
                      <a:lnTo>
                        <a:pt x="36" y="28"/>
                      </a:lnTo>
                      <a:lnTo>
                        <a:pt x="36" y="28"/>
                      </a:lnTo>
                      <a:lnTo>
                        <a:pt x="26" y="14"/>
                      </a:lnTo>
                      <a:lnTo>
                        <a:pt x="14" y="4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8"/>
                      </a:lnTo>
                      <a:lnTo>
                        <a:pt x="12" y="28"/>
                      </a:lnTo>
                      <a:lnTo>
                        <a:pt x="12" y="28"/>
                      </a:lnTo>
                      <a:lnTo>
                        <a:pt x="22" y="36"/>
                      </a:lnTo>
                      <a:lnTo>
                        <a:pt x="30" y="48"/>
                      </a:lnTo>
                      <a:lnTo>
                        <a:pt x="264" y="402"/>
                      </a:lnTo>
                      <a:lnTo>
                        <a:pt x="264" y="402"/>
                      </a:lnTo>
                      <a:lnTo>
                        <a:pt x="270" y="410"/>
                      </a:lnTo>
                      <a:lnTo>
                        <a:pt x="276" y="414"/>
                      </a:lnTo>
                      <a:lnTo>
                        <a:pt x="276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</a:ln>
              </p:spPr>
              <p:txBody>
                <a:bodyPr vert="horz" wrap="square" lIns="91440" tIns="45720" rIns="91440" bIns="45720" anchor="t"/>
                <a:lstStyle/>
                <a:p>
                  <a:endParaRPr lang="en-US"/>
                </a:p>
              </p:txBody>
            </p:sp>
            <p:sp>
              <p:nvSpPr>
                <p:cNvPr id="235" name="Freeform 73"/>
                <p:cNvSpPr/>
                <p:nvPr/>
              </p:nvSpPr>
              <p:spPr bwMode="auto">
                <a:xfrm>
                  <a:off x="2089150" y="4835525"/>
                  <a:ext cx="1588" cy="31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h="2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</a:ln>
              </p:spPr>
              <p:txBody>
                <a:bodyPr vert="horz" wrap="square" lIns="91440" tIns="45720" rIns="91440" bIns="45720" anchor="t"/>
                <a:lstStyle/>
                <a:p>
                  <a:endParaRPr lang="en-US"/>
                </a:p>
              </p:txBody>
            </p:sp>
            <p:sp>
              <p:nvSpPr>
                <p:cNvPr id="236" name="Freeform 74"/>
                <p:cNvSpPr/>
                <p:nvPr/>
              </p:nvSpPr>
              <p:spPr bwMode="auto">
                <a:xfrm>
                  <a:off x="2117725" y="4162425"/>
                  <a:ext cx="444500" cy="6572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80" h="414">
                      <a:moveTo>
                        <a:pt x="4" y="414"/>
                      </a:moveTo>
                      <a:lnTo>
                        <a:pt x="4" y="414"/>
                      </a:lnTo>
                      <a:lnTo>
                        <a:pt x="8" y="410"/>
                      </a:lnTo>
                      <a:lnTo>
                        <a:pt x="16" y="402"/>
                      </a:lnTo>
                      <a:lnTo>
                        <a:pt x="248" y="48"/>
                      </a:lnTo>
                      <a:lnTo>
                        <a:pt x="248" y="48"/>
                      </a:lnTo>
                      <a:lnTo>
                        <a:pt x="258" y="36"/>
                      </a:lnTo>
                      <a:lnTo>
                        <a:pt x="266" y="28"/>
                      </a:lnTo>
                      <a:lnTo>
                        <a:pt x="266" y="28"/>
                      </a:lnTo>
                      <a:lnTo>
                        <a:pt x="274" y="18"/>
                      </a:lnTo>
                      <a:lnTo>
                        <a:pt x="280" y="6"/>
                      </a:lnTo>
                      <a:lnTo>
                        <a:pt x="280" y="6"/>
                      </a:lnTo>
                      <a:lnTo>
                        <a:pt x="280" y="2"/>
                      </a:lnTo>
                      <a:lnTo>
                        <a:pt x="278" y="0"/>
                      </a:lnTo>
                      <a:lnTo>
                        <a:pt x="274" y="0"/>
                      </a:lnTo>
                      <a:lnTo>
                        <a:pt x="268" y="2"/>
                      </a:lnTo>
                      <a:lnTo>
                        <a:pt x="266" y="4"/>
                      </a:lnTo>
                      <a:lnTo>
                        <a:pt x="266" y="4"/>
                      </a:lnTo>
                      <a:lnTo>
                        <a:pt x="254" y="14"/>
                      </a:lnTo>
                      <a:lnTo>
                        <a:pt x="244" y="28"/>
                      </a:lnTo>
                      <a:lnTo>
                        <a:pt x="240" y="32"/>
                      </a:lnTo>
                      <a:lnTo>
                        <a:pt x="240" y="32"/>
                      </a:lnTo>
                      <a:lnTo>
                        <a:pt x="224" y="60"/>
                      </a:lnTo>
                      <a:lnTo>
                        <a:pt x="10" y="396"/>
                      </a:lnTo>
                      <a:lnTo>
                        <a:pt x="10" y="396"/>
                      </a:lnTo>
                      <a:lnTo>
                        <a:pt x="0" y="412"/>
                      </a:lnTo>
                      <a:lnTo>
                        <a:pt x="0" y="412"/>
                      </a:lnTo>
                      <a:lnTo>
                        <a:pt x="0" y="414"/>
                      </a:lnTo>
                      <a:lnTo>
                        <a:pt x="0" y="414"/>
                      </a:lnTo>
                      <a:lnTo>
                        <a:pt x="4" y="414"/>
                      </a:lnTo>
                      <a:lnTo>
                        <a:pt x="4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</a:ln>
              </p:spPr>
              <p:txBody>
                <a:bodyPr vert="horz" wrap="square" lIns="91440" tIns="45720" rIns="91440" bIns="45720" anchor="t"/>
                <a:lstStyle/>
                <a:p>
                  <a:endParaRPr lang="en-US"/>
                </a:p>
              </p:txBody>
            </p:sp>
            <p:sp>
              <p:nvSpPr>
                <p:cNvPr id="237" name="Freeform 75"/>
                <p:cNvSpPr>
                  <a:spLocks noEditPoints="1"/>
                </p:cNvSpPr>
                <p:nvPr/>
              </p:nvSpPr>
              <p:spPr bwMode="auto">
                <a:xfrm>
                  <a:off x="381000" y="3581400"/>
                  <a:ext cx="3435350" cy="26670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64" h="1680">
                      <a:moveTo>
                        <a:pt x="2162" y="70"/>
                      </a:moveTo>
                      <a:lnTo>
                        <a:pt x="2162" y="70"/>
                      </a:lnTo>
                      <a:lnTo>
                        <a:pt x="2164" y="64"/>
                      </a:lnTo>
                      <a:lnTo>
                        <a:pt x="2164" y="60"/>
                      </a:lnTo>
                      <a:lnTo>
                        <a:pt x="2164" y="52"/>
                      </a:lnTo>
                      <a:lnTo>
                        <a:pt x="2160" y="44"/>
                      </a:lnTo>
                      <a:lnTo>
                        <a:pt x="2156" y="36"/>
                      </a:lnTo>
                      <a:lnTo>
                        <a:pt x="2146" y="28"/>
                      </a:lnTo>
                      <a:lnTo>
                        <a:pt x="2134" y="18"/>
                      </a:lnTo>
                      <a:lnTo>
                        <a:pt x="2134" y="18"/>
                      </a:lnTo>
                      <a:lnTo>
                        <a:pt x="2118" y="12"/>
                      </a:lnTo>
                      <a:lnTo>
                        <a:pt x="2102" y="6"/>
                      </a:lnTo>
                      <a:lnTo>
                        <a:pt x="2086" y="4"/>
                      </a:lnTo>
                      <a:lnTo>
                        <a:pt x="2072" y="2"/>
                      </a:lnTo>
                      <a:lnTo>
                        <a:pt x="2048" y="0"/>
                      </a:lnTo>
                      <a:lnTo>
                        <a:pt x="2038" y="0"/>
                      </a:lnTo>
                      <a:lnTo>
                        <a:pt x="1904" y="40"/>
                      </a:lnTo>
                      <a:lnTo>
                        <a:pt x="1752" y="118"/>
                      </a:lnTo>
                      <a:lnTo>
                        <a:pt x="1598" y="244"/>
                      </a:lnTo>
                      <a:lnTo>
                        <a:pt x="1476" y="370"/>
                      </a:lnTo>
                      <a:lnTo>
                        <a:pt x="1312" y="580"/>
                      </a:lnTo>
                      <a:lnTo>
                        <a:pt x="1216" y="732"/>
                      </a:lnTo>
                      <a:lnTo>
                        <a:pt x="1160" y="836"/>
                      </a:lnTo>
                      <a:lnTo>
                        <a:pt x="1142" y="870"/>
                      </a:lnTo>
                      <a:lnTo>
                        <a:pt x="1142" y="870"/>
                      </a:lnTo>
                      <a:lnTo>
                        <a:pt x="1142" y="860"/>
                      </a:lnTo>
                      <a:lnTo>
                        <a:pt x="1142" y="860"/>
                      </a:lnTo>
                      <a:lnTo>
                        <a:pt x="1142" y="856"/>
                      </a:lnTo>
                      <a:lnTo>
                        <a:pt x="1138" y="848"/>
                      </a:lnTo>
                      <a:lnTo>
                        <a:pt x="1126" y="832"/>
                      </a:lnTo>
                      <a:lnTo>
                        <a:pt x="1126" y="832"/>
                      </a:lnTo>
                      <a:lnTo>
                        <a:pt x="1132" y="822"/>
                      </a:lnTo>
                      <a:lnTo>
                        <a:pt x="1134" y="812"/>
                      </a:lnTo>
                      <a:lnTo>
                        <a:pt x="1134" y="812"/>
                      </a:lnTo>
                      <a:lnTo>
                        <a:pt x="1132" y="802"/>
                      </a:lnTo>
                      <a:lnTo>
                        <a:pt x="1126" y="794"/>
                      </a:lnTo>
                      <a:lnTo>
                        <a:pt x="1118" y="788"/>
                      </a:lnTo>
                      <a:lnTo>
                        <a:pt x="1108" y="786"/>
                      </a:lnTo>
                      <a:lnTo>
                        <a:pt x="1108" y="786"/>
                      </a:lnTo>
                      <a:lnTo>
                        <a:pt x="1104" y="786"/>
                      </a:lnTo>
                      <a:lnTo>
                        <a:pt x="1108" y="780"/>
                      </a:lnTo>
                      <a:lnTo>
                        <a:pt x="1100" y="780"/>
                      </a:lnTo>
                      <a:lnTo>
                        <a:pt x="1094" y="780"/>
                      </a:lnTo>
                      <a:lnTo>
                        <a:pt x="1094" y="780"/>
                      </a:lnTo>
                      <a:lnTo>
                        <a:pt x="1086" y="774"/>
                      </a:lnTo>
                      <a:lnTo>
                        <a:pt x="1086" y="776"/>
                      </a:lnTo>
                      <a:lnTo>
                        <a:pt x="1084" y="774"/>
                      </a:lnTo>
                      <a:lnTo>
                        <a:pt x="1080" y="778"/>
                      </a:lnTo>
                      <a:lnTo>
                        <a:pt x="1074" y="776"/>
                      </a:lnTo>
                      <a:lnTo>
                        <a:pt x="1074" y="780"/>
                      </a:lnTo>
                      <a:lnTo>
                        <a:pt x="1068" y="780"/>
                      </a:lnTo>
                      <a:lnTo>
                        <a:pt x="1064" y="780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58" y="786"/>
                      </a:lnTo>
                      <a:lnTo>
                        <a:pt x="1058" y="786"/>
                      </a:lnTo>
                      <a:lnTo>
                        <a:pt x="1048" y="788"/>
                      </a:lnTo>
                      <a:lnTo>
                        <a:pt x="1040" y="794"/>
                      </a:lnTo>
                      <a:lnTo>
                        <a:pt x="1034" y="802"/>
                      </a:lnTo>
                      <a:lnTo>
                        <a:pt x="1032" y="812"/>
                      </a:lnTo>
                      <a:lnTo>
                        <a:pt x="1032" y="812"/>
                      </a:lnTo>
                      <a:lnTo>
                        <a:pt x="1034" y="820"/>
                      </a:lnTo>
                      <a:lnTo>
                        <a:pt x="1036" y="828"/>
                      </a:lnTo>
                      <a:lnTo>
                        <a:pt x="1036" y="828"/>
                      </a:lnTo>
                      <a:lnTo>
                        <a:pt x="1024" y="846"/>
                      </a:lnTo>
                      <a:lnTo>
                        <a:pt x="1020" y="854"/>
                      </a:lnTo>
                      <a:lnTo>
                        <a:pt x="1018" y="860"/>
                      </a:lnTo>
                      <a:lnTo>
                        <a:pt x="1006" y="836"/>
                      </a:lnTo>
                      <a:lnTo>
                        <a:pt x="950" y="732"/>
                      </a:lnTo>
                      <a:lnTo>
                        <a:pt x="854" y="580"/>
                      </a:lnTo>
                      <a:lnTo>
                        <a:pt x="690" y="370"/>
                      </a:lnTo>
                      <a:lnTo>
                        <a:pt x="568" y="244"/>
                      </a:lnTo>
                      <a:lnTo>
                        <a:pt x="412" y="118"/>
                      </a:lnTo>
                      <a:lnTo>
                        <a:pt x="262" y="40"/>
                      </a:lnTo>
                      <a:lnTo>
                        <a:pt x="128" y="0"/>
                      </a:lnTo>
                      <a:lnTo>
                        <a:pt x="128" y="0"/>
                      </a:lnTo>
                      <a:lnTo>
                        <a:pt x="118" y="0"/>
                      </a:lnTo>
                      <a:lnTo>
                        <a:pt x="94" y="2"/>
                      </a:lnTo>
                      <a:lnTo>
                        <a:pt x="80" y="4"/>
                      </a:lnTo>
                      <a:lnTo>
                        <a:pt x="64" y="6"/>
                      </a:lnTo>
                      <a:lnTo>
                        <a:pt x="48" y="12"/>
                      </a:lnTo>
                      <a:lnTo>
                        <a:pt x="32" y="18"/>
                      </a:lnTo>
                      <a:lnTo>
                        <a:pt x="32" y="18"/>
                      </a:lnTo>
                      <a:lnTo>
                        <a:pt x="20" y="28"/>
                      </a:lnTo>
                      <a:lnTo>
                        <a:pt x="10" y="36"/>
                      </a:lnTo>
                      <a:lnTo>
                        <a:pt x="6" y="44"/>
                      </a:lnTo>
                      <a:lnTo>
                        <a:pt x="2" y="52"/>
                      </a:lnTo>
                      <a:lnTo>
                        <a:pt x="2" y="60"/>
                      </a:lnTo>
                      <a:lnTo>
                        <a:pt x="2" y="64"/>
                      </a:lnTo>
                      <a:lnTo>
                        <a:pt x="4" y="70"/>
                      </a:lnTo>
                      <a:lnTo>
                        <a:pt x="0" y="114"/>
                      </a:lnTo>
                      <a:lnTo>
                        <a:pt x="12" y="226"/>
                      </a:lnTo>
                      <a:lnTo>
                        <a:pt x="58" y="452"/>
                      </a:lnTo>
                      <a:lnTo>
                        <a:pt x="80" y="544"/>
                      </a:lnTo>
                      <a:lnTo>
                        <a:pt x="108" y="686"/>
                      </a:lnTo>
                      <a:lnTo>
                        <a:pt x="122" y="734"/>
                      </a:lnTo>
                      <a:lnTo>
                        <a:pt x="154" y="810"/>
                      </a:lnTo>
                      <a:lnTo>
                        <a:pt x="196" y="876"/>
                      </a:lnTo>
                      <a:lnTo>
                        <a:pt x="240" y="918"/>
                      </a:lnTo>
                      <a:lnTo>
                        <a:pt x="284" y="942"/>
                      </a:lnTo>
                      <a:lnTo>
                        <a:pt x="348" y="952"/>
                      </a:lnTo>
                      <a:lnTo>
                        <a:pt x="410" y="960"/>
                      </a:lnTo>
                      <a:lnTo>
                        <a:pt x="622" y="978"/>
                      </a:lnTo>
                      <a:lnTo>
                        <a:pt x="622" y="978"/>
                      </a:lnTo>
                      <a:lnTo>
                        <a:pt x="580" y="992"/>
                      </a:lnTo>
                      <a:lnTo>
                        <a:pt x="538" y="1006"/>
                      </a:lnTo>
                      <a:lnTo>
                        <a:pt x="504" y="1020"/>
                      </a:lnTo>
                      <a:lnTo>
                        <a:pt x="486" y="1028"/>
                      </a:lnTo>
                      <a:lnTo>
                        <a:pt x="486" y="1028"/>
                      </a:lnTo>
                      <a:lnTo>
                        <a:pt x="444" y="1066"/>
                      </a:lnTo>
                      <a:lnTo>
                        <a:pt x="410" y="1098"/>
                      </a:lnTo>
                      <a:lnTo>
                        <a:pt x="346" y="1198"/>
                      </a:lnTo>
                      <a:lnTo>
                        <a:pt x="346" y="1198"/>
                      </a:lnTo>
                      <a:lnTo>
                        <a:pt x="338" y="1222"/>
                      </a:lnTo>
                      <a:lnTo>
                        <a:pt x="330" y="1242"/>
                      </a:lnTo>
                      <a:lnTo>
                        <a:pt x="326" y="1256"/>
                      </a:lnTo>
                      <a:lnTo>
                        <a:pt x="326" y="1256"/>
                      </a:lnTo>
                      <a:lnTo>
                        <a:pt x="326" y="1270"/>
                      </a:lnTo>
                      <a:lnTo>
                        <a:pt x="330" y="1284"/>
                      </a:lnTo>
                      <a:lnTo>
                        <a:pt x="334" y="1302"/>
                      </a:lnTo>
                      <a:lnTo>
                        <a:pt x="334" y="1346"/>
                      </a:lnTo>
                      <a:lnTo>
                        <a:pt x="358" y="1386"/>
                      </a:lnTo>
                      <a:lnTo>
                        <a:pt x="370" y="1438"/>
                      </a:lnTo>
                      <a:lnTo>
                        <a:pt x="370" y="1438"/>
                      </a:lnTo>
                      <a:lnTo>
                        <a:pt x="372" y="1442"/>
                      </a:lnTo>
                      <a:lnTo>
                        <a:pt x="376" y="1454"/>
                      </a:lnTo>
                      <a:lnTo>
                        <a:pt x="380" y="1460"/>
                      </a:lnTo>
                      <a:lnTo>
                        <a:pt x="386" y="1466"/>
                      </a:lnTo>
                      <a:lnTo>
                        <a:pt x="396" y="1472"/>
                      </a:lnTo>
                      <a:lnTo>
                        <a:pt x="406" y="1476"/>
                      </a:lnTo>
                      <a:lnTo>
                        <a:pt x="406" y="1476"/>
                      </a:lnTo>
                      <a:lnTo>
                        <a:pt x="418" y="1480"/>
                      </a:lnTo>
                      <a:lnTo>
                        <a:pt x="424" y="1484"/>
                      </a:lnTo>
                      <a:lnTo>
                        <a:pt x="430" y="1488"/>
                      </a:lnTo>
                      <a:lnTo>
                        <a:pt x="434" y="1492"/>
                      </a:lnTo>
                      <a:lnTo>
                        <a:pt x="436" y="1498"/>
                      </a:lnTo>
                      <a:lnTo>
                        <a:pt x="436" y="1500"/>
                      </a:lnTo>
                      <a:lnTo>
                        <a:pt x="436" y="1500"/>
                      </a:lnTo>
                      <a:lnTo>
                        <a:pt x="444" y="1514"/>
                      </a:lnTo>
                      <a:lnTo>
                        <a:pt x="458" y="1534"/>
                      </a:lnTo>
                      <a:lnTo>
                        <a:pt x="458" y="1534"/>
                      </a:lnTo>
                      <a:lnTo>
                        <a:pt x="466" y="1540"/>
                      </a:lnTo>
                      <a:lnTo>
                        <a:pt x="478" y="1550"/>
                      </a:lnTo>
                      <a:lnTo>
                        <a:pt x="490" y="1556"/>
                      </a:lnTo>
                      <a:lnTo>
                        <a:pt x="498" y="1558"/>
                      </a:lnTo>
                      <a:lnTo>
                        <a:pt x="504" y="1558"/>
                      </a:lnTo>
                      <a:lnTo>
                        <a:pt x="504" y="1558"/>
                      </a:lnTo>
                      <a:lnTo>
                        <a:pt x="510" y="1558"/>
                      </a:lnTo>
                      <a:lnTo>
                        <a:pt x="516" y="1562"/>
                      </a:lnTo>
                      <a:lnTo>
                        <a:pt x="528" y="1572"/>
                      </a:lnTo>
                      <a:lnTo>
                        <a:pt x="536" y="1582"/>
                      </a:lnTo>
                      <a:lnTo>
                        <a:pt x="540" y="1588"/>
                      </a:lnTo>
                      <a:lnTo>
                        <a:pt x="540" y="1588"/>
                      </a:lnTo>
                      <a:lnTo>
                        <a:pt x="548" y="1598"/>
                      </a:lnTo>
                      <a:lnTo>
                        <a:pt x="558" y="1608"/>
                      </a:lnTo>
                      <a:lnTo>
                        <a:pt x="564" y="1612"/>
                      </a:lnTo>
                      <a:lnTo>
                        <a:pt x="570" y="1614"/>
                      </a:lnTo>
                      <a:lnTo>
                        <a:pt x="570" y="1614"/>
                      </a:lnTo>
                      <a:lnTo>
                        <a:pt x="586" y="1618"/>
                      </a:lnTo>
                      <a:lnTo>
                        <a:pt x="602" y="1626"/>
                      </a:lnTo>
                      <a:lnTo>
                        <a:pt x="622" y="1636"/>
                      </a:lnTo>
                      <a:lnTo>
                        <a:pt x="648" y="1656"/>
                      </a:lnTo>
                      <a:lnTo>
                        <a:pt x="676" y="1678"/>
                      </a:lnTo>
                      <a:lnTo>
                        <a:pt x="676" y="1678"/>
                      </a:lnTo>
                      <a:lnTo>
                        <a:pt x="682" y="1678"/>
                      </a:lnTo>
                      <a:lnTo>
                        <a:pt x="694" y="1680"/>
                      </a:lnTo>
                      <a:lnTo>
                        <a:pt x="708" y="1676"/>
                      </a:lnTo>
                      <a:lnTo>
                        <a:pt x="716" y="1674"/>
                      </a:lnTo>
                      <a:lnTo>
                        <a:pt x="724" y="1670"/>
                      </a:lnTo>
                      <a:lnTo>
                        <a:pt x="724" y="1670"/>
                      </a:lnTo>
                      <a:lnTo>
                        <a:pt x="730" y="1664"/>
                      </a:lnTo>
                      <a:lnTo>
                        <a:pt x="736" y="1662"/>
                      </a:lnTo>
                      <a:lnTo>
                        <a:pt x="742" y="1660"/>
                      </a:lnTo>
                      <a:lnTo>
                        <a:pt x="746" y="1660"/>
                      </a:lnTo>
                      <a:lnTo>
                        <a:pt x="754" y="1664"/>
                      </a:lnTo>
                      <a:lnTo>
                        <a:pt x="756" y="1664"/>
                      </a:lnTo>
                      <a:lnTo>
                        <a:pt x="772" y="1662"/>
                      </a:lnTo>
                      <a:lnTo>
                        <a:pt x="796" y="1646"/>
                      </a:lnTo>
                      <a:lnTo>
                        <a:pt x="836" y="1606"/>
                      </a:lnTo>
                      <a:lnTo>
                        <a:pt x="836" y="1606"/>
                      </a:lnTo>
                      <a:lnTo>
                        <a:pt x="840" y="1602"/>
                      </a:lnTo>
                      <a:lnTo>
                        <a:pt x="852" y="1588"/>
                      </a:lnTo>
                      <a:lnTo>
                        <a:pt x="870" y="1564"/>
                      </a:lnTo>
                      <a:lnTo>
                        <a:pt x="892" y="1528"/>
                      </a:lnTo>
                      <a:lnTo>
                        <a:pt x="892" y="1528"/>
                      </a:lnTo>
                      <a:lnTo>
                        <a:pt x="914" y="1478"/>
                      </a:lnTo>
                      <a:lnTo>
                        <a:pt x="938" y="1424"/>
                      </a:lnTo>
                      <a:lnTo>
                        <a:pt x="964" y="1362"/>
                      </a:lnTo>
                      <a:lnTo>
                        <a:pt x="964" y="1362"/>
                      </a:lnTo>
                      <a:lnTo>
                        <a:pt x="988" y="1268"/>
                      </a:lnTo>
                      <a:lnTo>
                        <a:pt x="1012" y="1188"/>
                      </a:lnTo>
                      <a:lnTo>
                        <a:pt x="1034" y="1116"/>
                      </a:lnTo>
                      <a:lnTo>
                        <a:pt x="1032" y="1158"/>
                      </a:lnTo>
                      <a:lnTo>
                        <a:pt x="1024" y="1232"/>
                      </a:lnTo>
                      <a:lnTo>
                        <a:pt x="1026" y="1256"/>
                      </a:lnTo>
                      <a:lnTo>
                        <a:pt x="1016" y="1290"/>
                      </a:lnTo>
                      <a:lnTo>
                        <a:pt x="1016" y="1342"/>
                      </a:lnTo>
                      <a:lnTo>
                        <a:pt x="1016" y="1356"/>
                      </a:lnTo>
                      <a:lnTo>
                        <a:pt x="1016" y="1430"/>
                      </a:lnTo>
                      <a:lnTo>
                        <a:pt x="1026" y="1436"/>
                      </a:lnTo>
                      <a:lnTo>
                        <a:pt x="1026" y="1446"/>
                      </a:lnTo>
                      <a:lnTo>
                        <a:pt x="1016" y="1458"/>
                      </a:lnTo>
                      <a:lnTo>
                        <a:pt x="1018" y="1494"/>
                      </a:lnTo>
                      <a:lnTo>
                        <a:pt x="1018" y="1552"/>
                      </a:lnTo>
                      <a:lnTo>
                        <a:pt x="1040" y="1598"/>
                      </a:lnTo>
                      <a:lnTo>
                        <a:pt x="1076" y="1628"/>
                      </a:lnTo>
                      <a:lnTo>
                        <a:pt x="1080" y="1596"/>
                      </a:lnTo>
                      <a:lnTo>
                        <a:pt x="1084" y="1628"/>
                      </a:lnTo>
                      <a:lnTo>
                        <a:pt x="1120" y="1598"/>
                      </a:lnTo>
                      <a:lnTo>
                        <a:pt x="1142" y="1552"/>
                      </a:lnTo>
                      <a:lnTo>
                        <a:pt x="1142" y="1494"/>
                      </a:lnTo>
                      <a:lnTo>
                        <a:pt x="1146" y="1458"/>
                      </a:lnTo>
                      <a:lnTo>
                        <a:pt x="1134" y="1446"/>
                      </a:lnTo>
                      <a:lnTo>
                        <a:pt x="1134" y="1436"/>
                      </a:lnTo>
                      <a:lnTo>
                        <a:pt x="1146" y="1430"/>
                      </a:lnTo>
                      <a:lnTo>
                        <a:pt x="1146" y="1356"/>
                      </a:lnTo>
                      <a:lnTo>
                        <a:pt x="1146" y="1342"/>
                      </a:lnTo>
                      <a:lnTo>
                        <a:pt x="1146" y="1290"/>
                      </a:lnTo>
                      <a:lnTo>
                        <a:pt x="1134" y="1256"/>
                      </a:lnTo>
                      <a:lnTo>
                        <a:pt x="1136" y="1232"/>
                      </a:lnTo>
                      <a:lnTo>
                        <a:pt x="1128" y="1158"/>
                      </a:lnTo>
                      <a:lnTo>
                        <a:pt x="1126" y="1116"/>
                      </a:lnTo>
                      <a:lnTo>
                        <a:pt x="1126" y="1116"/>
                      </a:lnTo>
                      <a:lnTo>
                        <a:pt x="1126" y="1106"/>
                      </a:lnTo>
                      <a:lnTo>
                        <a:pt x="1126" y="1106"/>
                      </a:lnTo>
                      <a:lnTo>
                        <a:pt x="1138" y="1136"/>
                      </a:lnTo>
                      <a:lnTo>
                        <a:pt x="1150" y="1176"/>
                      </a:lnTo>
                      <a:lnTo>
                        <a:pt x="1174" y="1260"/>
                      </a:lnTo>
                      <a:lnTo>
                        <a:pt x="1202" y="1362"/>
                      </a:lnTo>
                      <a:lnTo>
                        <a:pt x="1202" y="1362"/>
                      </a:lnTo>
                      <a:lnTo>
                        <a:pt x="1228" y="1424"/>
                      </a:lnTo>
                      <a:lnTo>
                        <a:pt x="1250" y="1478"/>
                      </a:lnTo>
                      <a:lnTo>
                        <a:pt x="1274" y="1528"/>
                      </a:lnTo>
                      <a:lnTo>
                        <a:pt x="1274" y="1528"/>
                      </a:lnTo>
                      <a:lnTo>
                        <a:pt x="1296" y="1564"/>
                      </a:lnTo>
                      <a:lnTo>
                        <a:pt x="1312" y="1588"/>
                      </a:lnTo>
                      <a:lnTo>
                        <a:pt x="1326" y="1602"/>
                      </a:lnTo>
                      <a:lnTo>
                        <a:pt x="1330" y="1606"/>
                      </a:lnTo>
                      <a:lnTo>
                        <a:pt x="1370" y="1646"/>
                      </a:lnTo>
                      <a:lnTo>
                        <a:pt x="1394" y="1662"/>
                      </a:lnTo>
                      <a:lnTo>
                        <a:pt x="1410" y="1664"/>
                      </a:lnTo>
                      <a:lnTo>
                        <a:pt x="1410" y="1664"/>
                      </a:lnTo>
                      <a:lnTo>
                        <a:pt x="1412" y="1664"/>
                      </a:lnTo>
                      <a:lnTo>
                        <a:pt x="1420" y="1660"/>
                      </a:lnTo>
                      <a:lnTo>
                        <a:pt x="1424" y="1660"/>
                      </a:lnTo>
                      <a:lnTo>
                        <a:pt x="1430" y="1662"/>
                      </a:lnTo>
                      <a:lnTo>
                        <a:pt x="1436" y="1664"/>
                      </a:lnTo>
                      <a:lnTo>
                        <a:pt x="1442" y="1670"/>
                      </a:lnTo>
                      <a:lnTo>
                        <a:pt x="1442" y="1670"/>
                      </a:lnTo>
                      <a:lnTo>
                        <a:pt x="1450" y="1674"/>
                      </a:lnTo>
                      <a:lnTo>
                        <a:pt x="1458" y="1676"/>
                      </a:lnTo>
                      <a:lnTo>
                        <a:pt x="1472" y="1680"/>
                      </a:lnTo>
                      <a:lnTo>
                        <a:pt x="1484" y="1678"/>
                      </a:lnTo>
                      <a:lnTo>
                        <a:pt x="1490" y="1678"/>
                      </a:lnTo>
                      <a:lnTo>
                        <a:pt x="1518" y="1656"/>
                      </a:lnTo>
                      <a:lnTo>
                        <a:pt x="1544" y="1636"/>
                      </a:lnTo>
                      <a:lnTo>
                        <a:pt x="1544" y="1636"/>
                      </a:lnTo>
                      <a:lnTo>
                        <a:pt x="1564" y="1626"/>
                      </a:lnTo>
                      <a:lnTo>
                        <a:pt x="1580" y="1618"/>
                      </a:lnTo>
                      <a:lnTo>
                        <a:pt x="1596" y="1614"/>
                      </a:lnTo>
                      <a:lnTo>
                        <a:pt x="1596" y="1614"/>
                      </a:lnTo>
                      <a:lnTo>
                        <a:pt x="1602" y="1612"/>
                      </a:lnTo>
                      <a:lnTo>
                        <a:pt x="1608" y="1608"/>
                      </a:lnTo>
                      <a:lnTo>
                        <a:pt x="1618" y="1598"/>
                      </a:lnTo>
                      <a:lnTo>
                        <a:pt x="1626" y="1588"/>
                      </a:lnTo>
                      <a:lnTo>
                        <a:pt x="1626" y="1588"/>
                      </a:lnTo>
                      <a:lnTo>
                        <a:pt x="1630" y="1582"/>
                      </a:lnTo>
                      <a:lnTo>
                        <a:pt x="1638" y="1572"/>
                      </a:lnTo>
                      <a:lnTo>
                        <a:pt x="1650" y="1562"/>
                      </a:lnTo>
                      <a:lnTo>
                        <a:pt x="1656" y="1558"/>
                      </a:lnTo>
                      <a:lnTo>
                        <a:pt x="1662" y="1558"/>
                      </a:lnTo>
                      <a:lnTo>
                        <a:pt x="1662" y="1558"/>
                      </a:lnTo>
                      <a:lnTo>
                        <a:pt x="1668" y="1558"/>
                      </a:lnTo>
                      <a:lnTo>
                        <a:pt x="1674" y="1556"/>
                      </a:lnTo>
                      <a:lnTo>
                        <a:pt x="1688" y="1550"/>
                      </a:lnTo>
                      <a:lnTo>
                        <a:pt x="1700" y="1540"/>
                      </a:lnTo>
                      <a:lnTo>
                        <a:pt x="1708" y="1534"/>
                      </a:lnTo>
                      <a:lnTo>
                        <a:pt x="1708" y="1534"/>
                      </a:lnTo>
                      <a:lnTo>
                        <a:pt x="1722" y="1514"/>
                      </a:lnTo>
                      <a:lnTo>
                        <a:pt x="1730" y="1500"/>
                      </a:lnTo>
                      <a:lnTo>
                        <a:pt x="1730" y="1500"/>
                      </a:lnTo>
                      <a:lnTo>
                        <a:pt x="1730" y="1498"/>
                      </a:lnTo>
                      <a:lnTo>
                        <a:pt x="1732" y="1492"/>
                      </a:lnTo>
                      <a:lnTo>
                        <a:pt x="1736" y="1488"/>
                      </a:lnTo>
                      <a:lnTo>
                        <a:pt x="1740" y="1484"/>
                      </a:lnTo>
                      <a:lnTo>
                        <a:pt x="1748" y="1480"/>
                      </a:lnTo>
                      <a:lnTo>
                        <a:pt x="1760" y="1476"/>
                      </a:lnTo>
                      <a:lnTo>
                        <a:pt x="1760" y="1476"/>
                      </a:lnTo>
                      <a:lnTo>
                        <a:pt x="1770" y="1472"/>
                      </a:lnTo>
                      <a:lnTo>
                        <a:pt x="1780" y="1466"/>
                      </a:lnTo>
                      <a:lnTo>
                        <a:pt x="1786" y="1460"/>
                      </a:lnTo>
                      <a:lnTo>
                        <a:pt x="1790" y="1454"/>
                      </a:lnTo>
                      <a:lnTo>
                        <a:pt x="1794" y="1442"/>
                      </a:lnTo>
                      <a:lnTo>
                        <a:pt x="1794" y="1438"/>
                      </a:lnTo>
                      <a:lnTo>
                        <a:pt x="1808" y="1386"/>
                      </a:lnTo>
                      <a:lnTo>
                        <a:pt x="1832" y="1346"/>
                      </a:lnTo>
                      <a:lnTo>
                        <a:pt x="1832" y="1302"/>
                      </a:lnTo>
                      <a:lnTo>
                        <a:pt x="1832" y="1302"/>
                      </a:lnTo>
                      <a:lnTo>
                        <a:pt x="1836" y="1284"/>
                      </a:lnTo>
                      <a:lnTo>
                        <a:pt x="1840" y="1270"/>
                      </a:lnTo>
                      <a:lnTo>
                        <a:pt x="1840" y="1256"/>
                      </a:lnTo>
                      <a:lnTo>
                        <a:pt x="1840" y="1256"/>
                      </a:lnTo>
                      <a:lnTo>
                        <a:pt x="1836" y="1242"/>
                      </a:lnTo>
                      <a:lnTo>
                        <a:pt x="1828" y="1222"/>
                      </a:lnTo>
                      <a:lnTo>
                        <a:pt x="1820" y="1198"/>
                      </a:lnTo>
                      <a:lnTo>
                        <a:pt x="1756" y="1098"/>
                      </a:lnTo>
                      <a:lnTo>
                        <a:pt x="1756" y="1098"/>
                      </a:lnTo>
                      <a:lnTo>
                        <a:pt x="1722" y="1066"/>
                      </a:lnTo>
                      <a:lnTo>
                        <a:pt x="1680" y="1028"/>
                      </a:lnTo>
                      <a:lnTo>
                        <a:pt x="1680" y="1028"/>
                      </a:lnTo>
                      <a:lnTo>
                        <a:pt x="1662" y="1020"/>
                      </a:lnTo>
                      <a:lnTo>
                        <a:pt x="1628" y="1006"/>
                      </a:lnTo>
                      <a:lnTo>
                        <a:pt x="1586" y="992"/>
                      </a:lnTo>
                      <a:lnTo>
                        <a:pt x="1544" y="978"/>
                      </a:lnTo>
                      <a:lnTo>
                        <a:pt x="1756" y="960"/>
                      </a:lnTo>
                      <a:lnTo>
                        <a:pt x="1818" y="952"/>
                      </a:lnTo>
                      <a:lnTo>
                        <a:pt x="1882" y="942"/>
                      </a:lnTo>
                      <a:lnTo>
                        <a:pt x="1926" y="918"/>
                      </a:lnTo>
                      <a:lnTo>
                        <a:pt x="1970" y="876"/>
                      </a:lnTo>
                      <a:lnTo>
                        <a:pt x="2012" y="810"/>
                      </a:lnTo>
                      <a:lnTo>
                        <a:pt x="2044" y="734"/>
                      </a:lnTo>
                      <a:lnTo>
                        <a:pt x="2058" y="686"/>
                      </a:lnTo>
                      <a:lnTo>
                        <a:pt x="2086" y="544"/>
                      </a:lnTo>
                      <a:lnTo>
                        <a:pt x="2108" y="452"/>
                      </a:lnTo>
                      <a:lnTo>
                        <a:pt x="2154" y="226"/>
                      </a:lnTo>
                      <a:lnTo>
                        <a:pt x="2164" y="114"/>
                      </a:lnTo>
                      <a:lnTo>
                        <a:pt x="2162" y="70"/>
                      </a:lnTo>
                      <a:close/>
                      <a:moveTo>
                        <a:pt x="1076" y="792"/>
                      </a:moveTo>
                      <a:lnTo>
                        <a:pt x="1076" y="792"/>
                      </a:lnTo>
                      <a:lnTo>
                        <a:pt x="1076" y="790"/>
                      </a:lnTo>
                      <a:lnTo>
                        <a:pt x="1076" y="790"/>
                      </a:lnTo>
                      <a:lnTo>
                        <a:pt x="1076" y="792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</a:ln>
                <a:effectLst>
                  <a:glow rad="1778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25400"/>
                </a:effectLst>
              </p:spPr>
              <p:txBody>
                <a:bodyPr vert="horz" wrap="square" lIns="91440" tIns="45720" rIns="91440" bIns="45720" anchor="t"/>
                <a:lstStyle/>
                <a:p>
                  <a:endParaRPr lang="en-US"/>
                </a:p>
              </p:txBody>
            </p:sp>
          </p:grpSp>
          <p:grpSp>
            <p:nvGrpSpPr>
              <p:cNvPr id="229" name="Group 182"/>
              <p:cNvGrpSpPr>
                <a:grpSpLocks noChangeAspect="1"/>
              </p:cNvGrpSpPr>
              <p:nvPr/>
            </p:nvGrpSpPr>
            <p:grpSpPr>
              <a:xfrm rot="19493664">
                <a:off x="7783359" y="5358489"/>
                <a:ext cx="1188480" cy="974662"/>
                <a:chOff x="381000" y="304800"/>
                <a:chExt cx="3317876" cy="2720975"/>
              </a:xfrm>
              <a:solidFill>
                <a:schemeClr val="bg2">
                  <a:lumMod val="60000"/>
                  <a:lumOff val="40000"/>
                  <a:alpha val="1000"/>
                </a:schemeClr>
              </a:solidFill>
            </p:grpSpPr>
            <p:sp>
              <p:nvSpPr>
                <p:cNvPr id="230" name="Freeform 79"/>
                <p:cNvSpPr/>
                <p:nvPr/>
              </p:nvSpPr>
              <p:spPr bwMode="auto">
                <a:xfrm>
                  <a:off x="1660525" y="654050"/>
                  <a:ext cx="368300" cy="5461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2" h="344">
                      <a:moveTo>
                        <a:pt x="230" y="344"/>
                      </a:moveTo>
                      <a:lnTo>
                        <a:pt x="230" y="344"/>
                      </a:lnTo>
                      <a:lnTo>
                        <a:pt x="232" y="344"/>
                      </a:lnTo>
                      <a:lnTo>
                        <a:pt x="232" y="342"/>
                      </a:lnTo>
                      <a:lnTo>
                        <a:pt x="232" y="342"/>
                      </a:lnTo>
                      <a:lnTo>
                        <a:pt x="224" y="328"/>
                      </a:lnTo>
                      <a:lnTo>
                        <a:pt x="48" y="50"/>
                      </a:lnTo>
                      <a:lnTo>
                        <a:pt x="48" y="50"/>
                      </a:lnTo>
                      <a:lnTo>
                        <a:pt x="30" y="24"/>
                      </a:lnTo>
                      <a:lnTo>
                        <a:pt x="30" y="24"/>
                      </a:lnTo>
                      <a:lnTo>
                        <a:pt x="22" y="12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0"/>
                      </a:lnTo>
                      <a:lnTo>
                        <a:pt x="0" y="4"/>
                      </a:lnTo>
                      <a:lnTo>
                        <a:pt x="0" y="4"/>
                      </a:lnTo>
                      <a:lnTo>
                        <a:pt x="4" y="14"/>
                      </a:lnTo>
                      <a:lnTo>
                        <a:pt x="10" y="22"/>
                      </a:lnTo>
                      <a:lnTo>
                        <a:pt x="10" y="22"/>
                      </a:lnTo>
                      <a:lnTo>
                        <a:pt x="18" y="30"/>
                      </a:lnTo>
                      <a:lnTo>
                        <a:pt x="26" y="42"/>
                      </a:lnTo>
                      <a:lnTo>
                        <a:pt x="218" y="332"/>
                      </a:lnTo>
                      <a:lnTo>
                        <a:pt x="218" y="332"/>
                      </a:lnTo>
                      <a:lnTo>
                        <a:pt x="226" y="340"/>
                      </a:lnTo>
                      <a:lnTo>
                        <a:pt x="230" y="344"/>
                      </a:lnTo>
                      <a:lnTo>
                        <a:pt x="230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</a:ln>
              </p:spPr>
              <p:txBody>
                <a:bodyPr vert="horz" wrap="square" lIns="91440" tIns="45720" rIns="91440" bIns="45720" anchor="t"/>
                <a:lstStyle/>
                <a:p>
                  <a:endParaRPr lang="en-US"/>
                </a:p>
              </p:txBody>
            </p:sp>
            <p:sp>
              <p:nvSpPr>
                <p:cNvPr id="231" name="Freeform 80"/>
                <p:cNvSpPr/>
                <p:nvPr/>
              </p:nvSpPr>
              <p:spPr bwMode="auto">
                <a:xfrm>
                  <a:off x="2032000" y="1216025"/>
                  <a:ext cx="1588" cy="15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</a:ln>
              </p:spPr>
              <p:txBody>
                <a:bodyPr vert="horz" wrap="square" lIns="91440" tIns="45720" rIns="91440" bIns="45720" anchor="t"/>
                <a:lstStyle/>
                <a:p>
                  <a:endParaRPr lang="en-US"/>
                </a:p>
              </p:txBody>
            </p:sp>
            <p:sp>
              <p:nvSpPr>
                <p:cNvPr id="232" name="Freeform 81"/>
                <p:cNvSpPr/>
                <p:nvPr/>
              </p:nvSpPr>
              <p:spPr bwMode="auto">
                <a:xfrm>
                  <a:off x="2057401" y="654050"/>
                  <a:ext cx="368300" cy="5461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2" h="344">
                      <a:moveTo>
                        <a:pt x="2" y="344"/>
                      </a:moveTo>
                      <a:lnTo>
                        <a:pt x="2" y="344"/>
                      </a:lnTo>
                      <a:lnTo>
                        <a:pt x="6" y="340"/>
                      </a:lnTo>
                      <a:lnTo>
                        <a:pt x="14" y="332"/>
                      </a:lnTo>
                      <a:lnTo>
                        <a:pt x="206" y="42"/>
                      </a:lnTo>
                      <a:lnTo>
                        <a:pt x="206" y="42"/>
                      </a:lnTo>
                      <a:lnTo>
                        <a:pt x="214" y="30"/>
                      </a:lnTo>
                      <a:lnTo>
                        <a:pt x="222" y="22"/>
                      </a:lnTo>
                      <a:lnTo>
                        <a:pt x="222" y="22"/>
                      </a:lnTo>
                      <a:lnTo>
                        <a:pt x="228" y="14"/>
                      </a:lnTo>
                      <a:lnTo>
                        <a:pt x="232" y="4"/>
                      </a:lnTo>
                      <a:lnTo>
                        <a:pt x="232" y="4"/>
                      </a:lnTo>
                      <a:lnTo>
                        <a:pt x="232" y="0"/>
                      </a:lnTo>
                      <a:lnTo>
                        <a:pt x="230" y="0"/>
                      </a:lnTo>
                      <a:lnTo>
                        <a:pt x="226" y="0"/>
                      </a:lnTo>
                      <a:lnTo>
                        <a:pt x="222" y="2"/>
                      </a:lnTo>
                      <a:lnTo>
                        <a:pt x="222" y="2"/>
                      </a:lnTo>
                      <a:lnTo>
                        <a:pt x="210" y="12"/>
                      </a:lnTo>
                      <a:lnTo>
                        <a:pt x="202" y="24"/>
                      </a:lnTo>
                      <a:lnTo>
                        <a:pt x="202" y="24"/>
                      </a:lnTo>
                      <a:lnTo>
                        <a:pt x="184" y="50"/>
                      </a:lnTo>
                      <a:lnTo>
                        <a:pt x="8" y="328"/>
                      </a:lnTo>
                      <a:lnTo>
                        <a:pt x="8" y="328"/>
                      </a:lnTo>
                      <a:lnTo>
                        <a:pt x="0" y="342"/>
                      </a:lnTo>
                      <a:lnTo>
                        <a:pt x="0" y="342"/>
                      </a:lnTo>
                      <a:lnTo>
                        <a:pt x="0" y="344"/>
                      </a:lnTo>
                      <a:lnTo>
                        <a:pt x="0" y="344"/>
                      </a:lnTo>
                      <a:lnTo>
                        <a:pt x="2" y="344"/>
                      </a:lnTo>
                      <a:lnTo>
                        <a:pt x="2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</a:ln>
              </p:spPr>
              <p:txBody>
                <a:bodyPr vert="horz" wrap="square" lIns="91440" tIns="45720" rIns="91440" bIns="45720" anchor="t"/>
                <a:lstStyle/>
                <a:p>
                  <a:endParaRPr lang="en-US"/>
                </a:p>
              </p:txBody>
            </p:sp>
            <p:sp>
              <p:nvSpPr>
                <p:cNvPr id="233" name="Freeform 82"/>
                <p:cNvSpPr>
                  <a:spLocks noEditPoints="1"/>
                </p:cNvSpPr>
                <p:nvPr/>
              </p:nvSpPr>
              <p:spPr bwMode="auto">
                <a:xfrm>
                  <a:off x="381000" y="304800"/>
                  <a:ext cx="3317876" cy="27209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90" h="1714">
                      <a:moveTo>
                        <a:pt x="2088" y="78"/>
                      </a:moveTo>
                      <a:lnTo>
                        <a:pt x="2070" y="44"/>
                      </a:lnTo>
                      <a:lnTo>
                        <a:pt x="2028" y="16"/>
                      </a:lnTo>
                      <a:lnTo>
                        <a:pt x="1964" y="4"/>
                      </a:lnTo>
                      <a:lnTo>
                        <a:pt x="1896" y="0"/>
                      </a:lnTo>
                      <a:lnTo>
                        <a:pt x="1896" y="0"/>
                      </a:lnTo>
                      <a:lnTo>
                        <a:pt x="1876" y="2"/>
                      </a:lnTo>
                      <a:lnTo>
                        <a:pt x="1852" y="4"/>
                      </a:lnTo>
                      <a:lnTo>
                        <a:pt x="1822" y="10"/>
                      </a:lnTo>
                      <a:lnTo>
                        <a:pt x="1784" y="18"/>
                      </a:lnTo>
                      <a:lnTo>
                        <a:pt x="1740" y="30"/>
                      </a:lnTo>
                      <a:lnTo>
                        <a:pt x="1694" y="46"/>
                      </a:lnTo>
                      <a:lnTo>
                        <a:pt x="1642" y="66"/>
                      </a:lnTo>
                      <a:lnTo>
                        <a:pt x="1642" y="66"/>
                      </a:lnTo>
                      <a:lnTo>
                        <a:pt x="1592" y="92"/>
                      </a:lnTo>
                      <a:lnTo>
                        <a:pt x="1544" y="118"/>
                      </a:lnTo>
                      <a:lnTo>
                        <a:pt x="1498" y="148"/>
                      </a:lnTo>
                      <a:lnTo>
                        <a:pt x="1454" y="180"/>
                      </a:lnTo>
                      <a:lnTo>
                        <a:pt x="1410" y="216"/>
                      </a:lnTo>
                      <a:lnTo>
                        <a:pt x="1368" y="254"/>
                      </a:lnTo>
                      <a:lnTo>
                        <a:pt x="1328" y="296"/>
                      </a:lnTo>
                      <a:lnTo>
                        <a:pt x="1286" y="342"/>
                      </a:lnTo>
                      <a:lnTo>
                        <a:pt x="1286" y="342"/>
                      </a:lnTo>
                      <a:lnTo>
                        <a:pt x="1254" y="380"/>
                      </a:lnTo>
                      <a:lnTo>
                        <a:pt x="1224" y="420"/>
                      </a:lnTo>
                      <a:lnTo>
                        <a:pt x="1196" y="462"/>
                      </a:lnTo>
                      <a:lnTo>
                        <a:pt x="1170" y="504"/>
                      </a:lnTo>
                      <a:lnTo>
                        <a:pt x="1124" y="578"/>
                      </a:lnTo>
                      <a:lnTo>
                        <a:pt x="1096" y="632"/>
                      </a:lnTo>
                      <a:lnTo>
                        <a:pt x="1096" y="632"/>
                      </a:lnTo>
                      <a:lnTo>
                        <a:pt x="1092" y="622"/>
                      </a:lnTo>
                      <a:lnTo>
                        <a:pt x="1082" y="608"/>
                      </a:lnTo>
                      <a:lnTo>
                        <a:pt x="1082" y="608"/>
                      </a:lnTo>
                      <a:lnTo>
                        <a:pt x="1086" y="600"/>
                      </a:lnTo>
                      <a:lnTo>
                        <a:pt x="1088" y="592"/>
                      </a:lnTo>
                      <a:lnTo>
                        <a:pt x="1088" y="592"/>
                      </a:lnTo>
                      <a:lnTo>
                        <a:pt x="1086" y="584"/>
                      </a:lnTo>
                      <a:lnTo>
                        <a:pt x="1082" y="576"/>
                      </a:lnTo>
                      <a:lnTo>
                        <a:pt x="1074" y="572"/>
                      </a:lnTo>
                      <a:lnTo>
                        <a:pt x="1066" y="570"/>
                      </a:lnTo>
                      <a:lnTo>
                        <a:pt x="1066" y="570"/>
                      </a:lnTo>
                      <a:lnTo>
                        <a:pt x="1064" y="570"/>
                      </a:lnTo>
                      <a:lnTo>
                        <a:pt x="1066" y="564"/>
                      </a:lnTo>
                      <a:lnTo>
                        <a:pt x="1060" y="564"/>
                      </a:lnTo>
                      <a:lnTo>
                        <a:pt x="1056" y="564"/>
                      </a:lnTo>
                      <a:lnTo>
                        <a:pt x="1056" y="564"/>
                      </a:lnTo>
                      <a:lnTo>
                        <a:pt x="1050" y="558"/>
                      </a:lnTo>
                      <a:lnTo>
                        <a:pt x="1048" y="560"/>
                      </a:lnTo>
                      <a:lnTo>
                        <a:pt x="1048" y="558"/>
                      </a:lnTo>
                      <a:lnTo>
                        <a:pt x="1044" y="562"/>
                      </a:lnTo>
                      <a:lnTo>
                        <a:pt x="1038" y="560"/>
                      </a:lnTo>
                      <a:lnTo>
                        <a:pt x="1038" y="564"/>
                      </a:lnTo>
                      <a:lnTo>
                        <a:pt x="1034" y="564"/>
                      </a:lnTo>
                      <a:lnTo>
                        <a:pt x="1030" y="564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26" y="570"/>
                      </a:lnTo>
                      <a:lnTo>
                        <a:pt x="1026" y="570"/>
                      </a:lnTo>
                      <a:lnTo>
                        <a:pt x="1016" y="572"/>
                      </a:lnTo>
                      <a:lnTo>
                        <a:pt x="1010" y="576"/>
                      </a:lnTo>
                      <a:lnTo>
                        <a:pt x="1004" y="584"/>
                      </a:lnTo>
                      <a:lnTo>
                        <a:pt x="1004" y="592"/>
                      </a:lnTo>
                      <a:lnTo>
                        <a:pt x="1004" y="592"/>
                      </a:lnTo>
                      <a:lnTo>
                        <a:pt x="1004" y="598"/>
                      </a:lnTo>
                      <a:lnTo>
                        <a:pt x="1008" y="604"/>
                      </a:lnTo>
                      <a:lnTo>
                        <a:pt x="1008" y="604"/>
                      </a:lnTo>
                      <a:lnTo>
                        <a:pt x="998" y="618"/>
                      </a:lnTo>
                      <a:lnTo>
                        <a:pt x="992" y="628"/>
                      </a:lnTo>
                      <a:lnTo>
                        <a:pt x="992" y="628"/>
                      </a:lnTo>
                      <a:lnTo>
                        <a:pt x="962" y="574"/>
                      </a:lnTo>
                      <a:lnTo>
                        <a:pt x="918" y="500"/>
                      </a:lnTo>
                      <a:lnTo>
                        <a:pt x="892" y="460"/>
                      </a:lnTo>
                      <a:lnTo>
                        <a:pt x="864" y="420"/>
                      </a:lnTo>
                      <a:lnTo>
                        <a:pt x="834" y="378"/>
                      </a:lnTo>
                      <a:lnTo>
                        <a:pt x="802" y="342"/>
                      </a:lnTo>
                      <a:lnTo>
                        <a:pt x="802" y="342"/>
                      </a:lnTo>
                      <a:lnTo>
                        <a:pt x="762" y="296"/>
                      </a:lnTo>
                      <a:lnTo>
                        <a:pt x="720" y="254"/>
                      </a:lnTo>
                      <a:lnTo>
                        <a:pt x="680" y="216"/>
                      </a:lnTo>
                      <a:lnTo>
                        <a:pt x="636" y="180"/>
                      </a:lnTo>
                      <a:lnTo>
                        <a:pt x="592" y="148"/>
                      </a:lnTo>
                      <a:lnTo>
                        <a:pt x="546" y="118"/>
                      </a:lnTo>
                      <a:lnTo>
                        <a:pt x="498" y="92"/>
                      </a:lnTo>
                      <a:lnTo>
                        <a:pt x="448" y="66"/>
                      </a:lnTo>
                      <a:lnTo>
                        <a:pt x="448" y="66"/>
                      </a:lnTo>
                      <a:lnTo>
                        <a:pt x="396" y="46"/>
                      </a:lnTo>
                      <a:lnTo>
                        <a:pt x="348" y="30"/>
                      </a:lnTo>
                      <a:lnTo>
                        <a:pt x="306" y="18"/>
                      </a:lnTo>
                      <a:lnTo>
                        <a:pt x="268" y="10"/>
                      </a:lnTo>
                      <a:lnTo>
                        <a:pt x="238" y="4"/>
                      </a:lnTo>
                      <a:lnTo>
                        <a:pt x="214" y="2"/>
                      </a:lnTo>
                      <a:lnTo>
                        <a:pt x="194" y="0"/>
                      </a:lnTo>
                      <a:lnTo>
                        <a:pt x="126" y="4"/>
                      </a:lnTo>
                      <a:lnTo>
                        <a:pt x="62" y="16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2"/>
                      </a:lnTo>
                      <a:lnTo>
                        <a:pt x="12" y="154"/>
                      </a:lnTo>
                      <a:lnTo>
                        <a:pt x="34" y="198"/>
                      </a:lnTo>
                      <a:lnTo>
                        <a:pt x="34" y="198"/>
                      </a:lnTo>
                      <a:lnTo>
                        <a:pt x="44" y="214"/>
                      </a:lnTo>
                      <a:lnTo>
                        <a:pt x="56" y="226"/>
                      </a:lnTo>
                      <a:lnTo>
                        <a:pt x="60" y="232"/>
                      </a:lnTo>
                      <a:lnTo>
                        <a:pt x="66" y="234"/>
                      </a:lnTo>
                      <a:lnTo>
                        <a:pt x="66" y="234"/>
                      </a:lnTo>
                      <a:lnTo>
                        <a:pt x="70" y="236"/>
                      </a:lnTo>
                      <a:lnTo>
                        <a:pt x="74" y="240"/>
                      </a:lnTo>
                      <a:lnTo>
                        <a:pt x="80" y="252"/>
                      </a:lnTo>
                      <a:lnTo>
                        <a:pt x="86" y="264"/>
                      </a:lnTo>
                      <a:lnTo>
                        <a:pt x="86" y="264"/>
                      </a:lnTo>
                      <a:lnTo>
                        <a:pt x="94" y="278"/>
                      </a:lnTo>
                      <a:lnTo>
                        <a:pt x="104" y="290"/>
                      </a:lnTo>
                      <a:lnTo>
                        <a:pt x="112" y="296"/>
                      </a:lnTo>
                      <a:lnTo>
                        <a:pt x="118" y="300"/>
                      </a:lnTo>
                      <a:lnTo>
                        <a:pt x="118" y="300"/>
                      </a:lnTo>
                      <a:lnTo>
                        <a:pt x="126" y="304"/>
                      </a:lnTo>
                      <a:lnTo>
                        <a:pt x="132" y="310"/>
                      </a:lnTo>
                      <a:lnTo>
                        <a:pt x="146" y="324"/>
                      </a:lnTo>
                      <a:lnTo>
                        <a:pt x="156" y="340"/>
                      </a:lnTo>
                      <a:lnTo>
                        <a:pt x="160" y="350"/>
                      </a:lnTo>
                      <a:lnTo>
                        <a:pt x="160" y="350"/>
                      </a:lnTo>
                      <a:lnTo>
                        <a:pt x="160" y="354"/>
                      </a:lnTo>
                      <a:lnTo>
                        <a:pt x="164" y="360"/>
                      </a:lnTo>
                      <a:lnTo>
                        <a:pt x="176" y="374"/>
                      </a:lnTo>
                      <a:lnTo>
                        <a:pt x="192" y="394"/>
                      </a:lnTo>
                      <a:lnTo>
                        <a:pt x="192" y="394"/>
                      </a:lnTo>
                      <a:lnTo>
                        <a:pt x="198" y="416"/>
                      </a:lnTo>
                      <a:lnTo>
                        <a:pt x="200" y="434"/>
                      </a:lnTo>
                      <a:lnTo>
                        <a:pt x="198" y="442"/>
                      </a:lnTo>
                      <a:lnTo>
                        <a:pt x="196" y="446"/>
                      </a:lnTo>
                      <a:lnTo>
                        <a:pt x="196" y="446"/>
                      </a:lnTo>
                      <a:lnTo>
                        <a:pt x="194" y="450"/>
                      </a:lnTo>
                      <a:lnTo>
                        <a:pt x="196" y="454"/>
                      </a:lnTo>
                      <a:lnTo>
                        <a:pt x="202" y="462"/>
                      </a:lnTo>
                      <a:lnTo>
                        <a:pt x="214" y="472"/>
                      </a:lnTo>
                      <a:lnTo>
                        <a:pt x="214" y="472"/>
                      </a:lnTo>
                      <a:lnTo>
                        <a:pt x="216" y="476"/>
                      </a:lnTo>
                      <a:lnTo>
                        <a:pt x="222" y="486"/>
                      </a:lnTo>
                      <a:lnTo>
                        <a:pt x="224" y="492"/>
                      </a:lnTo>
                      <a:lnTo>
                        <a:pt x="226" y="498"/>
                      </a:lnTo>
                      <a:lnTo>
                        <a:pt x="226" y="506"/>
                      </a:lnTo>
                      <a:lnTo>
                        <a:pt x="222" y="512"/>
                      </a:lnTo>
                      <a:lnTo>
                        <a:pt x="222" y="512"/>
                      </a:lnTo>
                      <a:lnTo>
                        <a:pt x="220" y="518"/>
                      </a:lnTo>
                      <a:lnTo>
                        <a:pt x="220" y="526"/>
                      </a:lnTo>
                      <a:lnTo>
                        <a:pt x="222" y="536"/>
                      </a:lnTo>
                      <a:lnTo>
                        <a:pt x="226" y="546"/>
                      </a:lnTo>
                      <a:lnTo>
                        <a:pt x="236" y="564"/>
                      </a:lnTo>
                      <a:lnTo>
                        <a:pt x="240" y="572"/>
                      </a:lnTo>
                      <a:lnTo>
                        <a:pt x="244" y="574"/>
                      </a:lnTo>
                      <a:lnTo>
                        <a:pt x="244" y="574"/>
                      </a:lnTo>
                      <a:lnTo>
                        <a:pt x="248" y="578"/>
                      </a:lnTo>
                      <a:lnTo>
                        <a:pt x="250" y="582"/>
                      </a:lnTo>
                      <a:lnTo>
                        <a:pt x="256" y="594"/>
                      </a:lnTo>
                      <a:lnTo>
                        <a:pt x="260" y="612"/>
                      </a:lnTo>
                      <a:lnTo>
                        <a:pt x="260" y="612"/>
                      </a:lnTo>
                      <a:lnTo>
                        <a:pt x="260" y="614"/>
                      </a:lnTo>
                      <a:lnTo>
                        <a:pt x="264" y="624"/>
                      </a:lnTo>
                      <a:lnTo>
                        <a:pt x="272" y="640"/>
                      </a:lnTo>
                      <a:lnTo>
                        <a:pt x="288" y="660"/>
                      </a:lnTo>
                      <a:lnTo>
                        <a:pt x="288" y="660"/>
                      </a:lnTo>
                      <a:lnTo>
                        <a:pt x="304" y="680"/>
                      </a:lnTo>
                      <a:lnTo>
                        <a:pt x="314" y="694"/>
                      </a:lnTo>
                      <a:lnTo>
                        <a:pt x="328" y="714"/>
                      </a:lnTo>
                      <a:lnTo>
                        <a:pt x="328" y="714"/>
                      </a:lnTo>
                      <a:lnTo>
                        <a:pt x="332" y="718"/>
                      </a:lnTo>
                      <a:lnTo>
                        <a:pt x="338" y="724"/>
                      </a:lnTo>
                      <a:lnTo>
                        <a:pt x="356" y="732"/>
                      </a:lnTo>
                      <a:lnTo>
                        <a:pt x="378" y="740"/>
                      </a:lnTo>
                      <a:lnTo>
                        <a:pt x="430" y="746"/>
                      </a:lnTo>
                      <a:lnTo>
                        <a:pt x="484" y="746"/>
                      </a:lnTo>
                      <a:lnTo>
                        <a:pt x="534" y="746"/>
                      </a:lnTo>
                      <a:lnTo>
                        <a:pt x="604" y="752"/>
                      </a:lnTo>
                      <a:lnTo>
                        <a:pt x="622" y="754"/>
                      </a:lnTo>
                      <a:lnTo>
                        <a:pt x="622" y="754"/>
                      </a:lnTo>
                      <a:lnTo>
                        <a:pt x="562" y="790"/>
                      </a:lnTo>
                      <a:lnTo>
                        <a:pt x="518" y="820"/>
                      </a:lnTo>
                      <a:lnTo>
                        <a:pt x="488" y="842"/>
                      </a:lnTo>
                      <a:lnTo>
                        <a:pt x="470" y="858"/>
                      </a:lnTo>
                      <a:lnTo>
                        <a:pt x="462" y="868"/>
                      </a:lnTo>
                      <a:lnTo>
                        <a:pt x="458" y="874"/>
                      </a:lnTo>
                      <a:lnTo>
                        <a:pt x="458" y="876"/>
                      </a:lnTo>
                      <a:lnTo>
                        <a:pt x="458" y="878"/>
                      </a:lnTo>
                      <a:lnTo>
                        <a:pt x="384" y="988"/>
                      </a:lnTo>
                      <a:lnTo>
                        <a:pt x="388" y="1004"/>
                      </a:lnTo>
                      <a:lnTo>
                        <a:pt x="384" y="1022"/>
                      </a:lnTo>
                      <a:lnTo>
                        <a:pt x="366" y="1052"/>
                      </a:lnTo>
                      <a:lnTo>
                        <a:pt x="354" y="1078"/>
                      </a:lnTo>
                      <a:lnTo>
                        <a:pt x="342" y="1124"/>
                      </a:lnTo>
                      <a:lnTo>
                        <a:pt x="342" y="1124"/>
                      </a:lnTo>
                      <a:lnTo>
                        <a:pt x="342" y="1130"/>
                      </a:lnTo>
                      <a:lnTo>
                        <a:pt x="344" y="1142"/>
                      </a:lnTo>
                      <a:lnTo>
                        <a:pt x="348" y="1148"/>
                      </a:lnTo>
                      <a:lnTo>
                        <a:pt x="350" y="1156"/>
                      </a:lnTo>
                      <a:lnTo>
                        <a:pt x="356" y="1162"/>
                      </a:lnTo>
                      <a:lnTo>
                        <a:pt x="364" y="1166"/>
                      </a:lnTo>
                      <a:lnTo>
                        <a:pt x="364" y="1166"/>
                      </a:lnTo>
                      <a:lnTo>
                        <a:pt x="372" y="1170"/>
                      </a:lnTo>
                      <a:lnTo>
                        <a:pt x="376" y="1176"/>
                      </a:lnTo>
                      <a:lnTo>
                        <a:pt x="380" y="1184"/>
                      </a:lnTo>
                      <a:lnTo>
                        <a:pt x="382" y="1192"/>
                      </a:lnTo>
                      <a:lnTo>
                        <a:pt x="380" y="1206"/>
                      </a:lnTo>
                      <a:lnTo>
                        <a:pt x="380" y="1212"/>
                      </a:lnTo>
                      <a:lnTo>
                        <a:pt x="382" y="1244"/>
                      </a:lnTo>
                      <a:lnTo>
                        <a:pt x="382" y="1244"/>
                      </a:lnTo>
                      <a:lnTo>
                        <a:pt x="384" y="1248"/>
                      </a:lnTo>
                      <a:lnTo>
                        <a:pt x="392" y="1258"/>
                      </a:lnTo>
                      <a:lnTo>
                        <a:pt x="398" y="1264"/>
                      </a:lnTo>
                      <a:lnTo>
                        <a:pt x="406" y="1268"/>
                      </a:lnTo>
                      <a:lnTo>
                        <a:pt x="416" y="1272"/>
                      </a:lnTo>
                      <a:lnTo>
                        <a:pt x="428" y="1272"/>
                      </a:lnTo>
                      <a:lnTo>
                        <a:pt x="428" y="1272"/>
                      </a:lnTo>
                      <a:lnTo>
                        <a:pt x="440" y="1274"/>
                      </a:lnTo>
                      <a:lnTo>
                        <a:pt x="448" y="1280"/>
                      </a:lnTo>
                      <a:lnTo>
                        <a:pt x="452" y="1286"/>
                      </a:lnTo>
                      <a:lnTo>
                        <a:pt x="456" y="1294"/>
                      </a:lnTo>
                      <a:lnTo>
                        <a:pt x="458" y="1310"/>
                      </a:lnTo>
                      <a:lnTo>
                        <a:pt x="458" y="1316"/>
                      </a:lnTo>
                      <a:lnTo>
                        <a:pt x="458" y="1316"/>
                      </a:lnTo>
                      <a:lnTo>
                        <a:pt x="456" y="1338"/>
                      </a:lnTo>
                      <a:lnTo>
                        <a:pt x="458" y="1354"/>
                      </a:lnTo>
                      <a:lnTo>
                        <a:pt x="458" y="1360"/>
                      </a:lnTo>
                      <a:lnTo>
                        <a:pt x="460" y="1364"/>
                      </a:lnTo>
                      <a:lnTo>
                        <a:pt x="460" y="1364"/>
                      </a:lnTo>
                      <a:lnTo>
                        <a:pt x="468" y="1374"/>
                      </a:lnTo>
                      <a:lnTo>
                        <a:pt x="474" y="1378"/>
                      </a:lnTo>
                      <a:lnTo>
                        <a:pt x="486" y="1380"/>
                      </a:lnTo>
                      <a:lnTo>
                        <a:pt x="486" y="1380"/>
                      </a:lnTo>
                      <a:lnTo>
                        <a:pt x="502" y="1380"/>
                      </a:lnTo>
                      <a:lnTo>
                        <a:pt x="514" y="1384"/>
                      </a:lnTo>
                      <a:lnTo>
                        <a:pt x="522" y="1390"/>
                      </a:lnTo>
                      <a:lnTo>
                        <a:pt x="526" y="1394"/>
                      </a:lnTo>
                      <a:lnTo>
                        <a:pt x="526" y="1396"/>
                      </a:lnTo>
                      <a:lnTo>
                        <a:pt x="526" y="1396"/>
                      </a:lnTo>
                      <a:lnTo>
                        <a:pt x="526" y="1400"/>
                      </a:lnTo>
                      <a:lnTo>
                        <a:pt x="530" y="1404"/>
                      </a:lnTo>
                      <a:lnTo>
                        <a:pt x="532" y="1408"/>
                      </a:lnTo>
                      <a:lnTo>
                        <a:pt x="534" y="1414"/>
                      </a:lnTo>
                      <a:lnTo>
                        <a:pt x="536" y="1422"/>
                      </a:lnTo>
                      <a:lnTo>
                        <a:pt x="536" y="1432"/>
                      </a:lnTo>
                      <a:lnTo>
                        <a:pt x="532" y="1446"/>
                      </a:lnTo>
                      <a:lnTo>
                        <a:pt x="524" y="1462"/>
                      </a:lnTo>
                      <a:lnTo>
                        <a:pt x="524" y="1462"/>
                      </a:lnTo>
                      <a:lnTo>
                        <a:pt x="492" y="1522"/>
                      </a:lnTo>
                      <a:lnTo>
                        <a:pt x="478" y="1540"/>
                      </a:lnTo>
                      <a:lnTo>
                        <a:pt x="472" y="1546"/>
                      </a:lnTo>
                      <a:lnTo>
                        <a:pt x="466" y="1550"/>
                      </a:lnTo>
                      <a:lnTo>
                        <a:pt x="466" y="1550"/>
                      </a:lnTo>
                      <a:lnTo>
                        <a:pt x="460" y="1554"/>
                      </a:lnTo>
                      <a:lnTo>
                        <a:pt x="454" y="1560"/>
                      </a:lnTo>
                      <a:lnTo>
                        <a:pt x="440" y="1578"/>
                      </a:lnTo>
                      <a:lnTo>
                        <a:pt x="424" y="1604"/>
                      </a:lnTo>
                      <a:lnTo>
                        <a:pt x="424" y="1604"/>
                      </a:lnTo>
                      <a:lnTo>
                        <a:pt x="420" y="1614"/>
                      </a:lnTo>
                      <a:lnTo>
                        <a:pt x="412" y="1636"/>
                      </a:lnTo>
                      <a:lnTo>
                        <a:pt x="410" y="1650"/>
                      </a:lnTo>
                      <a:lnTo>
                        <a:pt x="408" y="1666"/>
                      </a:lnTo>
                      <a:lnTo>
                        <a:pt x="410" y="1680"/>
                      </a:lnTo>
                      <a:lnTo>
                        <a:pt x="414" y="1686"/>
                      </a:lnTo>
                      <a:lnTo>
                        <a:pt x="416" y="1692"/>
                      </a:lnTo>
                      <a:lnTo>
                        <a:pt x="416" y="1692"/>
                      </a:lnTo>
                      <a:lnTo>
                        <a:pt x="426" y="1702"/>
                      </a:lnTo>
                      <a:lnTo>
                        <a:pt x="438" y="1710"/>
                      </a:lnTo>
                      <a:lnTo>
                        <a:pt x="450" y="1714"/>
                      </a:lnTo>
                      <a:lnTo>
                        <a:pt x="456" y="1714"/>
                      </a:lnTo>
                      <a:lnTo>
                        <a:pt x="464" y="1714"/>
                      </a:lnTo>
                      <a:lnTo>
                        <a:pt x="470" y="1712"/>
                      </a:lnTo>
                      <a:lnTo>
                        <a:pt x="478" y="1710"/>
                      </a:lnTo>
                      <a:lnTo>
                        <a:pt x="486" y="1704"/>
                      </a:lnTo>
                      <a:lnTo>
                        <a:pt x="492" y="1698"/>
                      </a:lnTo>
                      <a:lnTo>
                        <a:pt x="500" y="1690"/>
                      </a:lnTo>
                      <a:lnTo>
                        <a:pt x="508" y="1678"/>
                      </a:lnTo>
                      <a:lnTo>
                        <a:pt x="514" y="1666"/>
                      </a:lnTo>
                      <a:lnTo>
                        <a:pt x="522" y="1650"/>
                      </a:lnTo>
                      <a:lnTo>
                        <a:pt x="522" y="1650"/>
                      </a:lnTo>
                      <a:lnTo>
                        <a:pt x="548" y="1592"/>
                      </a:lnTo>
                      <a:lnTo>
                        <a:pt x="568" y="1554"/>
                      </a:lnTo>
                      <a:lnTo>
                        <a:pt x="582" y="1532"/>
                      </a:lnTo>
                      <a:lnTo>
                        <a:pt x="586" y="1526"/>
                      </a:lnTo>
                      <a:lnTo>
                        <a:pt x="586" y="1526"/>
                      </a:lnTo>
                      <a:lnTo>
                        <a:pt x="590" y="1522"/>
                      </a:lnTo>
                      <a:lnTo>
                        <a:pt x="594" y="1518"/>
                      </a:lnTo>
                      <a:lnTo>
                        <a:pt x="600" y="1516"/>
                      </a:lnTo>
                      <a:lnTo>
                        <a:pt x="608" y="1514"/>
                      </a:lnTo>
                      <a:lnTo>
                        <a:pt x="620" y="1514"/>
                      </a:lnTo>
                      <a:lnTo>
                        <a:pt x="632" y="1516"/>
                      </a:lnTo>
                      <a:lnTo>
                        <a:pt x="648" y="1520"/>
                      </a:lnTo>
                      <a:lnTo>
                        <a:pt x="648" y="1520"/>
                      </a:lnTo>
                      <a:lnTo>
                        <a:pt x="662" y="1528"/>
                      </a:lnTo>
                      <a:lnTo>
                        <a:pt x="668" y="1532"/>
                      </a:lnTo>
                      <a:lnTo>
                        <a:pt x="670" y="1536"/>
                      </a:lnTo>
                      <a:lnTo>
                        <a:pt x="668" y="1536"/>
                      </a:lnTo>
                      <a:lnTo>
                        <a:pt x="664" y="1538"/>
                      </a:lnTo>
                      <a:lnTo>
                        <a:pt x="670" y="1538"/>
                      </a:lnTo>
                      <a:lnTo>
                        <a:pt x="670" y="1538"/>
                      </a:lnTo>
                      <a:lnTo>
                        <a:pt x="682" y="1536"/>
                      </a:lnTo>
                      <a:lnTo>
                        <a:pt x="692" y="1532"/>
                      </a:lnTo>
                      <a:lnTo>
                        <a:pt x="700" y="1528"/>
                      </a:lnTo>
                      <a:lnTo>
                        <a:pt x="700" y="1528"/>
                      </a:lnTo>
                      <a:lnTo>
                        <a:pt x="708" y="1522"/>
                      </a:lnTo>
                      <a:lnTo>
                        <a:pt x="716" y="1518"/>
                      </a:lnTo>
                      <a:lnTo>
                        <a:pt x="724" y="1516"/>
                      </a:lnTo>
                      <a:lnTo>
                        <a:pt x="724" y="1516"/>
                      </a:lnTo>
                      <a:lnTo>
                        <a:pt x="734" y="1518"/>
                      </a:lnTo>
                      <a:lnTo>
                        <a:pt x="744" y="1522"/>
                      </a:lnTo>
                      <a:lnTo>
                        <a:pt x="754" y="1528"/>
                      </a:lnTo>
                      <a:lnTo>
                        <a:pt x="754" y="1528"/>
                      </a:lnTo>
                      <a:lnTo>
                        <a:pt x="758" y="1530"/>
                      </a:lnTo>
                      <a:lnTo>
                        <a:pt x="768" y="1532"/>
                      </a:lnTo>
                      <a:lnTo>
                        <a:pt x="774" y="1532"/>
                      </a:lnTo>
                      <a:lnTo>
                        <a:pt x="780" y="1532"/>
                      </a:lnTo>
                      <a:lnTo>
                        <a:pt x="786" y="1528"/>
                      </a:lnTo>
                      <a:lnTo>
                        <a:pt x="794" y="1520"/>
                      </a:lnTo>
                      <a:lnTo>
                        <a:pt x="794" y="1520"/>
                      </a:lnTo>
                      <a:lnTo>
                        <a:pt x="800" y="1512"/>
                      </a:lnTo>
                      <a:lnTo>
                        <a:pt x="806" y="1500"/>
                      </a:lnTo>
                      <a:lnTo>
                        <a:pt x="812" y="1478"/>
                      </a:lnTo>
                      <a:lnTo>
                        <a:pt x="816" y="1458"/>
                      </a:lnTo>
                      <a:lnTo>
                        <a:pt x="816" y="1452"/>
                      </a:lnTo>
                      <a:lnTo>
                        <a:pt x="840" y="1406"/>
                      </a:lnTo>
                      <a:lnTo>
                        <a:pt x="844" y="1388"/>
                      </a:lnTo>
                      <a:lnTo>
                        <a:pt x="870" y="1386"/>
                      </a:lnTo>
                      <a:lnTo>
                        <a:pt x="894" y="1318"/>
                      </a:lnTo>
                      <a:lnTo>
                        <a:pt x="922" y="1204"/>
                      </a:lnTo>
                      <a:lnTo>
                        <a:pt x="952" y="1056"/>
                      </a:lnTo>
                      <a:lnTo>
                        <a:pt x="970" y="942"/>
                      </a:lnTo>
                      <a:lnTo>
                        <a:pt x="970" y="942"/>
                      </a:lnTo>
                      <a:lnTo>
                        <a:pt x="974" y="940"/>
                      </a:lnTo>
                      <a:lnTo>
                        <a:pt x="978" y="928"/>
                      </a:lnTo>
                      <a:lnTo>
                        <a:pt x="984" y="908"/>
                      </a:lnTo>
                      <a:lnTo>
                        <a:pt x="986" y="894"/>
                      </a:lnTo>
                      <a:lnTo>
                        <a:pt x="988" y="880"/>
                      </a:lnTo>
                      <a:lnTo>
                        <a:pt x="988" y="880"/>
                      </a:lnTo>
                      <a:lnTo>
                        <a:pt x="990" y="866"/>
                      </a:lnTo>
                      <a:lnTo>
                        <a:pt x="994" y="858"/>
                      </a:lnTo>
                      <a:lnTo>
                        <a:pt x="1000" y="856"/>
                      </a:lnTo>
                      <a:lnTo>
                        <a:pt x="1004" y="854"/>
                      </a:lnTo>
                      <a:lnTo>
                        <a:pt x="1004" y="880"/>
                      </a:lnTo>
                      <a:lnTo>
                        <a:pt x="996" y="942"/>
                      </a:lnTo>
                      <a:lnTo>
                        <a:pt x="998" y="962"/>
                      </a:lnTo>
                      <a:lnTo>
                        <a:pt x="990" y="990"/>
                      </a:lnTo>
                      <a:lnTo>
                        <a:pt x="990" y="1034"/>
                      </a:lnTo>
                      <a:lnTo>
                        <a:pt x="990" y="1046"/>
                      </a:lnTo>
                      <a:lnTo>
                        <a:pt x="990" y="1108"/>
                      </a:lnTo>
                      <a:lnTo>
                        <a:pt x="998" y="1112"/>
                      </a:lnTo>
                      <a:lnTo>
                        <a:pt x="998" y="1122"/>
                      </a:lnTo>
                      <a:lnTo>
                        <a:pt x="990" y="1130"/>
                      </a:lnTo>
                      <a:lnTo>
                        <a:pt x="992" y="1160"/>
                      </a:lnTo>
                      <a:lnTo>
                        <a:pt x="992" y="1208"/>
                      </a:lnTo>
                      <a:lnTo>
                        <a:pt x="1010" y="1248"/>
                      </a:lnTo>
                      <a:lnTo>
                        <a:pt x="1040" y="1274"/>
                      </a:lnTo>
                      <a:lnTo>
                        <a:pt x="1044" y="1246"/>
                      </a:lnTo>
                      <a:lnTo>
                        <a:pt x="1048" y="1274"/>
                      </a:lnTo>
                      <a:lnTo>
                        <a:pt x="1078" y="1248"/>
                      </a:lnTo>
                      <a:lnTo>
                        <a:pt x="1096" y="1208"/>
                      </a:lnTo>
                      <a:lnTo>
                        <a:pt x="1096" y="1160"/>
                      </a:lnTo>
                      <a:lnTo>
                        <a:pt x="1098" y="1130"/>
                      </a:lnTo>
                      <a:lnTo>
                        <a:pt x="1088" y="1122"/>
                      </a:lnTo>
                      <a:lnTo>
                        <a:pt x="1088" y="1112"/>
                      </a:lnTo>
                      <a:lnTo>
                        <a:pt x="1098" y="1108"/>
                      </a:lnTo>
                      <a:lnTo>
                        <a:pt x="1098" y="1046"/>
                      </a:lnTo>
                      <a:lnTo>
                        <a:pt x="1098" y="1034"/>
                      </a:lnTo>
                      <a:lnTo>
                        <a:pt x="1098" y="990"/>
                      </a:lnTo>
                      <a:lnTo>
                        <a:pt x="1088" y="962"/>
                      </a:lnTo>
                      <a:lnTo>
                        <a:pt x="1090" y="942"/>
                      </a:lnTo>
                      <a:lnTo>
                        <a:pt x="1084" y="880"/>
                      </a:lnTo>
                      <a:lnTo>
                        <a:pt x="1082" y="856"/>
                      </a:lnTo>
                      <a:lnTo>
                        <a:pt x="1082" y="856"/>
                      </a:lnTo>
                      <a:lnTo>
                        <a:pt x="1088" y="854"/>
                      </a:lnTo>
                      <a:lnTo>
                        <a:pt x="1094" y="858"/>
                      </a:lnTo>
                      <a:lnTo>
                        <a:pt x="1100" y="866"/>
                      </a:lnTo>
                      <a:lnTo>
                        <a:pt x="1102" y="880"/>
                      </a:lnTo>
                      <a:lnTo>
                        <a:pt x="1102" y="880"/>
                      </a:lnTo>
                      <a:lnTo>
                        <a:pt x="1102" y="894"/>
                      </a:lnTo>
                      <a:lnTo>
                        <a:pt x="1106" y="908"/>
                      </a:lnTo>
                      <a:lnTo>
                        <a:pt x="1112" y="928"/>
                      </a:lnTo>
                      <a:lnTo>
                        <a:pt x="1116" y="940"/>
                      </a:lnTo>
                      <a:lnTo>
                        <a:pt x="1120" y="942"/>
                      </a:lnTo>
                      <a:lnTo>
                        <a:pt x="1138" y="1056"/>
                      </a:lnTo>
                      <a:lnTo>
                        <a:pt x="1168" y="1204"/>
                      </a:lnTo>
                      <a:lnTo>
                        <a:pt x="1196" y="1318"/>
                      </a:lnTo>
                      <a:lnTo>
                        <a:pt x="1220" y="1386"/>
                      </a:lnTo>
                      <a:lnTo>
                        <a:pt x="1246" y="1388"/>
                      </a:lnTo>
                      <a:lnTo>
                        <a:pt x="1250" y="1406"/>
                      </a:lnTo>
                      <a:lnTo>
                        <a:pt x="1274" y="1452"/>
                      </a:lnTo>
                      <a:lnTo>
                        <a:pt x="1274" y="1452"/>
                      </a:lnTo>
                      <a:lnTo>
                        <a:pt x="1274" y="1458"/>
                      </a:lnTo>
                      <a:lnTo>
                        <a:pt x="1278" y="1478"/>
                      </a:lnTo>
                      <a:lnTo>
                        <a:pt x="1284" y="1500"/>
                      </a:lnTo>
                      <a:lnTo>
                        <a:pt x="1290" y="1512"/>
                      </a:lnTo>
                      <a:lnTo>
                        <a:pt x="1296" y="1520"/>
                      </a:lnTo>
                      <a:lnTo>
                        <a:pt x="1296" y="1520"/>
                      </a:lnTo>
                      <a:lnTo>
                        <a:pt x="1304" y="1528"/>
                      </a:lnTo>
                      <a:lnTo>
                        <a:pt x="1310" y="1532"/>
                      </a:lnTo>
                      <a:lnTo>
                        <a:pt x="1316" y="1532"/>
                      </a:lnTo>
                      <a:lnTo>
                        <a:pt x="1322" y="1532"/>
                      </a:lnTo>
                      <a:lnTo>
                        <a:pt x="1332" y="1530"/>
                      </a:lnTo>
                      <a:lnTo>
                        <a:pt x="1334" y="1528"/>
                      </a:lnTo>
                      <a:lnTo>
                        <a:pt x="1334" y="1528"/>
                      </a:lnTo>
                      <a:lnTo>
                        <a:pt x="1346" y="1522"/>
                      </a:lnTo>
                      <a:lnTo>
                        <a:pt x="1356" y="1518"/>
                      </a:lnTo>
                      <a:lnTo>
                        <a:pt x="1366" y="1516"/>
                      </a:lnTo>
                      <a:lnTo>
                        <a:pt x="1366" y="1516"/>
                      </a:lnTo>
                      <a:lnTo>
                        <a:pt x="1374" y="1518"/>
                      </a:lnTo>
                      <a:lnTo>
                        <a:pt x="1382" y="1522"/>
                      </a:lnTo>
                      <a:lnTo>
                        <a:pt x="1390" y="1528"/>
                      </a:lnTo>
                      <a:lnTo>
                        <a:pt x="1390" y="1528"/>
                      </a:lnTo>
                      <a:lnTo>
                        <a:pt x="1398" y="1532"/>
                      </a:lnTo>
                      <a:lnTo>
                        <a:pt x="1406" y="1536"/>
                      </a:lnTo>
                      <a:lnTo>
                        <a:pt x="1420" y="1538"/>
                      </a:lnTo>
                      <a:lnTo>
                        <a:pt x="1420" y="1538"/>
                      </a:lnTo>
                      <a:lnTo>
                        <a:pt x="1426" y="1538"/>
                      </a:lnTo>
                      <a:lnTo>
                        <a:pt x="1422" y="1536"/>
                      </a:lnTo>
                      <a:lnTo>
                        <a:pt x="1420" y="1536"/>
                      </a:lnTo>
                      <a:lnTo>
                        <a:pt x="1422" y="1532"/>
                      </a:lnTo>
                      <a:lnTo>
                        <a:pt x="1428" y="1528"/>
                      </a:lnTo>
                      <a:lnTo>
                        <a:pt x="1442" y="1520"/>
                      </a:lnTo>
                      <a:lnTo>
                        <a:pt x="1442" y="1520"/>
                      </a:lnTo>
                      <a:lnTo>
                        <a:pt x="1458" y="1516"/>
                      </a:lnTo>
                      <a:lnTo>
                        <a:pt x="1470" y="1514"/>
                      </a:lnTo>
                      <a:lnTo>
                        <a:pt x="1482" y="1514"/>
                      </a:lnTo>
                      <a:lnTo>
                        <a:pt x="1490" y="1516"/>
                      </a:lnTo>
                      <a:lnTo>
                        <a:pt x="1496" y="1518"/>
                      </a:lnTo>
                      <a:lnTo>
                        <a:pt x="1500" y="1522"/>
                      </a:lnTo>
                      <a:lnTo>
                        <a:pt x="1502" y="1526"/>
                      </a:lnTo>
                      <a:lnTo>
                        <a:pt x="1502" y="1526"/>
                      </a:lnTo>
                      <a:lnTo>
                        <a:pt x="1508" y="1532"/>
                      </a:lnTo>
                      <a:lnTo>
                        <a:pt x="1522" y="1554"/>
                      </a:lnTo>
                      <a:lnTo>
                        <a:pt x="1542" y="1592"/>
                      </a:lnTo>
                      <a:lnTo>
                        <a:pt x="1568" y="1650"/>
                      </a:lnTo>
                      <a:lnTo>
                        <a:pt x="1568" y="1650"/>
                      </a:lnTo>
                      <a:lnTo>
                        <a:pt x="1576" y="1666"/>
                      </a:lnTo>
                      <a:lnTo>
                        <a:pt x="1582" y="1678"/>
                      </a:lnTo>
                      <a:lnTo>
                        <a:pt x="1590" y="1690"/>
                      </a:lnTo>
                      <a:lnTo>
                        <a:pt x="1598" y="1698"/>
                      </a:lnTo>
                      <a:lnTo>
                        <a:pt x="1604" y="1704"/>
                      </a:lnTo>
                      <a:lnTo>
                        <a:pt x="1612" y="1710"/>
                      </a:lnTo>
                      <a:lnTo>
                        <a:pt x="1620" y="1712"/>
                      </a:lnTo>
                      <a:lnTo>
                        <a:pt x="1626" y="1714"/>
                      </a:lnTo>
                      <a:lnTo>
                        <a:pt x="1634" y="1714"/>
                      </a:lnTo>
                      <a:lnTo>
                        <a:pt x="1640" y="1714"/>
                      </a:lnTo>
                      <a:lnTo>
                        <a:pt x="1652" y="1710"/>
                      </a:lnTo>
                      <a:lnTo>
                        <a:pt x="1664" y="1702"/>
                      </a:lnTo>
                      <a:lnTo>
                        <a:pt x="1672" y="1692"/>
                      </a:lnTo>
                      <a:lnTo>
                        <a:pt x="1672" y="1692"/>
                      </a:lnTo>
                      <a:lnTo>
                        <a:pt x="1676" y="1686"/>
                      </a:lnTo>
                      <a:lnTo>
                        <a:pt x="1678" y="1680"/>
                      </a:lnTo>
                      <a:lnTo>
                        <a:pt x="1682" y="1666"/>
                      </a:lnTo>
                      <a:lnTo>
                        <a:pt x="1680" y="1650"/>
                      </a:lnTo>
                      <a:lnTo>
                        <a:pt x="1678" y="1636"/>
                      </a:lnTo>
                      <a:lnTo>
                        <a:pt x="1670" y="1614"/>
                      </a:lnTo>
                      <a:lnTo>
                        <a:pt x="1666" y="1604"/>
                      </a:lnTo>
                      <a:lnTo>
                        <a:pt x="1666" y="1604"/>
                      </a:lnTo>
                      <a:lnTo>
                        <a:pt x="1650" y="1578"/>
                      </a:lnTo>
                      <a:lnTo>
                        <a:pt x="1636" y="1560"/>
                      </a:lnTo>
                      <a:lnTo>
                        <a:pt x="1630" y="1554"/>
                      </a:lnTo>
                      <a:lnTo>
                        <a:pt x="1622" y="1550"/>
                      </a:lnTo>
                      <a:lnTo>
                        <a:pt x="1622" y="1550"/>
                      </a:lnTo>
                      <a:lnTo>
                        <a:pt x="1618" y="1546"/>
                      </a:lnTo>
                      <a:lnTo>
                        <a:pt x="1612" y="1540"/>
                      </a:lnTo>
                      <a:lnTo>
                        <a:pt x="1598" y="1522"/>
                      </a:lnTo>
                      <a:lnTo>
                        <a:pt x="1566" y="1462"/>
                      </a:lnTo>
                      <a:lnTo>
                        <a:pt x="1566" y="1462"/>
                      </a:lnTo>
                      <a:lnTo>
                        <a:pt x="1558" y="1446"/>
                      </a:lnTo>
                      <a:lnTo>
                        <a:pt x="1554" y="1432"/>
                      </a:lnTo>
                      <a:lnTo>
                        <a:pt x="1554" y="1422"/>
                      </a:lnTo>
                      <a:lnTo>
                        <a:pt x="1556" y="1414"/>
                      </a:lnTo>
                      <a:lnTo>
                        <a:pt x="1558" y="1408"/>
                      </a:lnTo>
                      <a:lnTo>
                        <a:pt x="1560" y="1404"/>
                      </a:lnTo>
                      <a:lnTo>
                        <a:pt x="1562" y="1400"/>
                      </a:lnTo>
                      <a:lnTo>
                        <a:pt x="1564" y="1396"/>
                      </a:lnTo>
                      <a:lnTo>
                        <a:pt x="1564" y="1396"/>
                      </a:lnTo>
                      <a:lnTo>
                        <a:pt x="1564" y="1394"/>
                      </a:lnTo>
                      <a:lnTo>
                        <a:pt x="1566" y="1390"/>
                      </a:lnTo>
                      <a:lnTo>
                        <a:pt x="1576" y="1384"/>
                      </a:lnTo>
                      <a:lnTo>
                        <a:pt x="1588" y="1380"/>
                      </a:lnTo>
                      <a:lnTo>
                        <a:pt x="1604" y="1380"/>
                      </a:lnTo>
                      <a:lnTo>
                        <a:pt x="1604" y="1380"/>
                      </a:lnTo>
                      <a:lnTo>
                        <a:pt x="1616" y="1378"/>
                      </a:lnTo>
                      <a:lnTo>
                        <a:pt x="1622" y="1374"/>
                      </a:lnTo>
                      <a:lnTo>
                        <a:pt x="1630" y="1364"/>
                      </a:lnTo>
                      <a:lnTo>
                        <a:pt x="1630" y="1364"/>
                      </a:lnTo>
                      <a:lnTo>
                        <a:pt x="1632" y="1360"/>
                      </a:lnTo>
                      <a:lnTo>
                        <a:pt x="1632" y="1354"/>
                      </a:lnTo>
                      <a:lnTo>
                        <a:pt x="1632" y="1338"/>
                      </a:lnTo>
                      <a:lnTo>
                        <a:pt x="1632" y="1316"/>
                      </a:lnTo>
                      <a:lnTo>
                        <a:pt x="1632" y="1316"/>
                      </a:lnTo>
                      <a:lnTo>
                        <a:pt x="1632" y="1310"/>
                      </a:lnTo>
                      <a:lnTo>
                        <a:pt x="1634" y="1294"/>
                      </a:lnTo>
                      <a:lnTo>
                        <a:pt x="1638" y="1286"/>
                      </a:lnTo>
                      <a:lnTo>
                        <a:pt x="1642" y="1280"/>
                      </a:lnTo>
                      <a:lnTo>
                        <a:pt x="1650" y="1274"/>
                      </a:lnTo>
                      <a:lnTo>
                        <a:pt x="1662" y="1272"/>
                      </a:lnTo>
                      <a:lnTo>
                        <a:pt x="1662" y="1272"/>
                      </a:lnTo>
                      <a:lnTo>
                        <a:pt x="1674" y="1272"/>
                      </a:lnTo>
                      <a:lnTo>
                        <a:pt x="1684" y="1268"/>
                      </a:lnTo>
                      <a:lnTo>
                        <a:pt x="1692" y="1264"/>
                      </a:lnTo>
                      <a:lnTo>
                        <a:pt x="1698" y="1258"/>
                      </a:lnTo>
                      <a:lnTo>
                        <a:pt x="1706" y="1248"/>
                      </a:lnTo>
                      <a:lnTo>
                        <a:pt x="1708" y="1244"/>
                      </a:lnTo>
                      <a:lnTo>
                        <a:pt x="1710" y="1212"/>
                      </a:lnTo>
                      <a:lnTo>
                        <a:pt x="1710" y="1212"/>
                      </a:lnTo>
                      <a:lnTo>
                        <a:pt x="1710" y="1206"/>
                      </a:lnTo>
                      <a:lnTo>
                        <a:pt x="1708" y="1192"/>
                      </a:lnTo>
                      <a:lnTo>
                        <a:pt x="1710" y="1184"/>
                      </a:lnTo>
                      <a:lnTo>
                        <a:pt x="1712" y="1176"/>
                      </a:lnTo>
                      <a:lnTo>
                        <a:pt x="1718" y="1170"/>
                      </a:lnTo>
                      <a:lnTo>
                        <a:pt x="1726" y="1166"/>
                      </a:lnTo>
                      <a:lnTo>
                        <a:pt x="1726" y="1166"/>
                      </a:lnTo>
                      <a:lnTo>
                        <a:pt x="1734" y="1162"/>
                      </a:lnTo>
                      <a:lnTo>
                        <a:pt x="1738" y="1156"/>
                      </a:lnTo>
                      <a:lnTo>
                        <a:pt x="1742" y="1148"/>
                      </a:lnTo>
                      <a:lnTo>
                        <a:pt x="1746" y="1142"/>
                      </a:lnTo>
                      <a:lnTo>
                        <a:pt x="1748" y="1130"/>
                      </a:lnTo>
                      <a:lnTo>
                        <a:pt x="1748" y="1124"/>
                      </a:lnTo>
                      <a:lnTo>
                        <a:pt x="1736" y="1078"/>
                      </a:lnTo>
                      <a:lnTo>
                        <a:pt x="1724" y="1052"/>
                      </a:lnTo>
                      <a:lnTo>
                        <a:pt x="1706" y="1022"/>
                      </a:lnTo>
                      <a:lnTo>
                        <a:pt x="1702" y="1004"/>
                      </a:lnTo>
                      <a:lnTo>
                        <a:pt x="1706" y="988"/>
                      </a:lnTo>
                      <a:lnTo>
                        <a:pt x="1632" y="878"/>
                      </a:lnTo>
                      <a:lnTo>
                        <a:pt x="1632" y="878"/>
                      </a:lnTo>
                      <a:lnTo>
                        <a:pt x="1632" y="876"/>
                      </a:lnTo>
                      <a:lnTo>
                        <a:pt x="1632" y="874"/>
                      </a:lnTo>
                      <a:lnTo>
                        <a:pt x="1628" y="868"/>
                      </a:lnTo>
                      <a:lnTo>
                        <a:pt x="1620" y="858"/>
                      </a:lnTo>
                      <a:lnTo>
                        <a:pt x="1600" y="842"/>
                      </a:lnTo>
                      <a:lnTo>
                        <a:pt x="1572" y="820"/>
                      </a:lnTo>
                      <a:lnTo>
                        <a:pt x="1528" y="790"/>
                      </a:lnTo>
                      <a:lnTo>
                        <a:pt x="1466" y="754"/>
                      </a:lnTo>
                      <a:lnTo>
                        <a:pt x="1486" y="752"/>
                      </a:lnTo>
                      <a:lnTo>
                        <a:pt x="1556" y="746"/>
                      </a:lnTo>
                      <a:lnTo>
                        <a:pt x="1606" y="746"/>
                      </a:lnTo>
                      <a:lnTo>
                        <a:pt x="1660" y="746"/>
                      </a:lnTo>
                      <a:lnTo>
                        <a:pt x="1712" y="740"/>
                      </a:lnTo>
                      <a:lnTo>
                        <a:pt x="1712" y="740"/>
                      </a:lnTo>
                      <a:lnTo>
                        <a:pt x="1734" y="732"/>
                      </a:lnTo>
                      <a:lnTo>
                        <a:pt x="1750" y="724"/>
                      </a:lnTo>
                      <a:lnTo>
                        <a:pt x="1758" y="718"/>
                      </a:lnTo>
                      <a:lnTo>
                        <a:pt x="1762" y="714"/>
                      </a:lnTo>
                      <a:lnTo>
                        <a:pt x="1762" y="714"/>
                      </a:lnTo>
                      <a:lnTo>
                        <a:pt x="1776" y="694"/>
                      </a:lnTo>
                      <a:lnTo>
                        <a:pt x="1786" y="680"/>
                      </a:lnTo>
                      <a:lnTo>
                        <a:pt x="1802" y="660"/>
                      </a:lnTo>
                      <a:lnTo>
                        <a:pt x="1802" y="660"/>
                      </a:lnTo>
                      <a:lnTo>
                        <a:pt x="1818" y="640"/>
                      </a:lnTo>
                      <a:lnTo>
                        <a:pt x="1826" y="624"/>
                      </a:lnTo>
                      <a:lnTo>
                        <a:pt x="1830" y="614"/>
                      </a:lnTo>
                      <a:lnTo>
                        <a:pt x="1830" y="612"/>
                      </a:lnTo>
                      <a:lnTo>
                        <a:pt x="1830" y="612"/>
                      </a:lnTo>
                      <a:lnTo>
                        <a:pt x="1834" y="594"/>
                      </a:lnTo>
                      <a:lnTo>
                        <a:pt x="1840" y="582"/>
                      </a:lnTo>
                      <a:lnTo>
                        <a:pt x="1842" y="578"/>
                      </a:lnTo>
                      <a:lnTo>
                        <a:pt x="1846" y="574"/>
                      </a:lnTo>
                      <a:lnTo>
                        <a:pt x="1846" y="574"/>
                      </a:lnTo>
                      <a:lnTo>
                        <a:pt x="1850" y="572"/>
                      </a:lnTo>
                      <a:lnTo>
                        <a:pt x="1854" y="564"/>
                      </a:lnTo>
                      <a:lnTo>
                        <a:pt x="1864" y="546"/>
                      </a:lnTo>
                      <a:lnTo>
                        <a:pt x="1868" y="536"/>
                      </a:lnTo>
                      <a:lnTo>
                        <a:pt x="1870" y="526"/>
                      </a:lnTo>
                      <a:lnTo>
                        <a:pt x="1870" y="518"/>
                      </a:lnTo>
                      <a:lnTo>
                        <a:pt x="1868" y="512"/>
                      </a:lnTo>
                      <a:lnTo>
                        <a:pt x="1868" y="512"/>
                      </a:lnTo>
                      <a:lnTo>
                        <a:pt x="1864" y="506"/>
                      </a:lnTo>
                      <a:lnTo>
                        <a:pt x="1864" y="498"/>
                      </a:lnTo>
                      <a:lnTo>
                        <a:pt x="1866" y="492"/>
                      </a:lnTo>
                      <a:lnTo>
                        <a:pt x="1868" y="486"/>
                      </a:lnTo>
                      <a:lnTo>
                        <a:pt x="1872" y="476"/>
                      </a:lnTo>
                      <a:lnTo>
                        <a:pt x="1876" y="472"/>
                      </a:lnTo>
                      <a:lnTo>
                        <a:pt x="1876" y="472"/>
                      </a:lnTo>
                      <a:lnTo>
                        <a:pt x="1888" y="462"/>
                      </a:lnTo>
                      <a:lnTo>
                        <a:pt x="1894" y="454"/>
                      </a:lnTo>
                      <a:lnTo>
                        <a:pt x="1894" y="450"/>
                      </a:lnTo>
                      <a:lnTo>
                        <a:pt x="1894" y="446"/>
                      </a:lnTo>
                      <a:lnTo>
                        <a:pt x="1894" y="446"/>
                      </a:lnTo>
                      <a:lnTo>
                        <a:pt x="1890" y="442"/>
                      </a:lnTo>
                      <a:lnTo>
                        <a:pt x="1890" y="434"/>
                      </a:lnTo>
                      <a:lnTo>
                        <a:pt x="1892" y="416"/>
                      </a:lnTo>
                      <a:lnTo>
                        <a:pt x="1898" y="394"/>
                      </a:lnTo>
                      <a:lnTo>
                        <a:pt x="1898" y="394"/>
                      </a:lnTo>
                      <a:lnTo>
                        <a:pt x="1914" y="374"/>
                      </a:lnTo>
                      <a:lnTo>
                        <a:pt x="1926" y="360"/>
                      </a:lnTo>
                      <a:lnTo>
                        <a:pt x="1928" y="354"/>
                      </a:lnTo>
                      <a:lnTo>
                        <a:pt x="1930" y="350"/>
                      </a:lnTo>
                      <a:lnTo>
                        <a:pt x="1930" y="350"/>
                      </a:lnTo>
                      <a:lnTo>
                        <a:pt x="1934" y="340"/>
                      </a:lnTo>
                      <a:lnTo>
                        <a:pt x="1944" y="324"/>
                      </a:lnTo>
                      <a:lnTo>
                        <a:pt x="1956" y="310"/>
                      </a:lnTo>
                      <a:lnTo>
                        <a:pt x="1964" y="304"/>
                      </a:lnTo>
                      <a:lnTo>
                        <a:pt x="1972" y="300"/>
                      </a:lnTo>
                      <a:lnTo>
                        <a:pt x="1972" y="300"/>
                      </a:lnTo>
                      <a:lnTo>
                        <a:pt x="1978" y="296"/>
                      </a:lnTo>
                      <a:lnTo>
                        <a:pt x="1986" y="290"/>
                      </a:lnTo>
                      <a:lnTo>
                        <a:pt x="1996" y="278"/>
                      </a:lnTo>
                      <a:lnTo>
                        <a:pt x="2004" y="264"/>
                      </a:lnTo>
                      <a:lnTo>
                        <a:pt x="2004" y="264"/>
                      </a:lnTo>
                      <a:lnTo>
                        <a:pt x="2010" y="252"/>
                      </a:lnTo>
                      <a:lnTo>
                        <a:pt x="2016" y="240"/>
                      </a:lnTo>
                      <a:lnTo>
                        <a:pt x="2020" y="236"/>
                      </a:lnTo>
                      <a:lnTo>
                        <a:pt x="2024" y="234"/>
                      </a:lnTo>
                      <a:lnTo>
                        <a:pt x="2024" y="234"/>
                      </a:lnTo>
                      <a:lnTo>
                        <a:pt x="2030" y="232"/>
                      </a:lnTo>
                      <a:lnTo>
                        <a:pt x="2034" y="226"/>
                      </a:lnTo>
                      <a:lnTo>
                        <a:pt x="2046" y="214"/>
                      </a:lnTo>
                      <a:lnTo>
                        <a:pt x="2056" y="198"/>
                      </a:lnTo>
                      <a:lnTo>
                        <a:pt x="2078" y="154"/>
                      </a:lnTo>
                      <a:lnTo>
                        <a:pt x="2090" y="112"/>
                      </a:lnTo>
                      <a:lnTo>
                        <a:pt x="2088" y="78"/>
                      </a:lnTo>
                      <a:close/>
                      <a:moveTo>
                        <a:pt x="1040" y="574"/>
                      </a:move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</a:ln>
                <a:effectLst>
                  <a:glow rad="1778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25400"/>
                </a:effectLst>
              </p:spPr>
              <p:txBody>
                <a:bodyPr vert="horz" wrap="square" lIns="91440" tIns="45720" rIns="91440" bIns="45720" anchor="t"/>
                <a:lstStyle/>
                <a:p>
                  <a:endParaRPr lang="en-US"/>
                </a:p>
              </p:txBody>
            </p:sp>
          </p:grpSp>
        </p:grpSp>
        <p:grpSp>
          <p:nvGrpSpPr>
            <p:cNvPr id="137" name="Group 669"/>
            <p:cNvGrpSpPr/>
            <p:nvPr/>
          </p:nvGrpSpPr>
          <p:grpSpPr>
            <a:xfrm>
              <a:off x="-9" y="242195"/>
              <a:ext cx="9144001" cy="6615827"/>
              <a:chOff x="-9" y="242195"/>
              <a:chExt cx="9144001" cy="6615827"/>
            </a:xfrm>
          </p:grpSpPr>
          <p:grpSp>
            <p:nvGrpSpPr>
              <p:cNvPr id="179" name="Group 32"/>
              <p:cNvGrpSpPr>
                <a:grpSpLocks noChangeAspect="1"/>
              </p:cNvGrpSpPr>
              <p:nvPr/>
            </p:nvGrpSpPr>
            <p:grpSpPr>
              <a:xfrm rot="20059765">
                <a:off x="214282" y="242195"/>
                <a:ext cx="1611192" cy="1321331"/>
                <a:chOff x="492450" y="105224"/>
                <a:chExt cx="2967986" cy="2434032"/>
              </a:xfrm>
              <a:solidFill>
                <a:schemeClr val="bg2">
                  <a:lumMod val="60000"/>
                  <a:lumOff val="40000"/>
                  <a:alpha val="8000"/>
                </a:schemeClr>
              </a:solidFill>
            </p:grpSpPr>
            <p:sp>
              <p:nvSpPr>
                <p:cNvPr id="220" name="Freeform 79"/>
                <p:cNvSpPr/>
                <p:nvPr/>
              </p:nvSpPr>
              <p:spPr bwMode="auto">
                <a:xfrm>
                  <a:off x="1660525" y="654050"/>
                  <a:ext cx="368300" cy="5461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2" h="344">
                      <a:moveTo>
                        <a:pt x="230" y="344"/>
                      </a:moveTo>
                      <a:lnTo>
                        <a:pt x="230" y="344"/>
                      </a:lnTo>
                      <a:lnTo>
                        <a:pt x="232" y="344"/>
                      </a:lnTo>
                      <a:lnTo>
                        <a:pt x="232" y="342"/>
                      </a:lnTo>
                      <a:lnTo>
                        <a:pt x="232" y="342"/>
                      </a:lnTo>
                      <a:lnTo>
                        <a:pt x="224" y="328"/>
                      </a:lnTo>
                      <a:lnTo>
                        <a:pt x="48" y="50"/>
                      </a:lnTo>
                      <a:lnTo>
                        <a:pt x="48" y="50"/>
                      </a:lnTo>
                      <a:lnTo>
                        <a:pt x="30" y="24"/>
                      </a:lnTo>
                      <a:lnTo>
                        <a:pt x="30" y="24"/>
                      </a:lnTo>
                      <a:lnTo>
                        <a:pt x="22" y="12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0"/>
                      </a:lnTo>
                      <a:lnTo>
                        <a:pt x="0" y="4"/>
                      </a:lnTo>
                      <a:lnTo>
                        <a:pt x="0" y="4"/>
                      </a:lnTo>
                      <a:lnTo>
                        <a:pt x="4" y="14"/>
                      </a:lnTo>
                      <a:lnTo>
                        <a:pt x="10" y="22"/>
                      </a:lnTo>
                      <a:lnTo>
                        <a:pt x="10" y="22"/>
                      </a:lnTo>
                      <a:lnTo>
                        <a:pt x="18" y="30"/>
                      </a:lnTo>
                      <a:lnTo>
                        <a:pt x="26" y="42"/>
                      </a:lnTo>
                      <a:lnTo>
                        <a:pt x="218" y="332"/>
                      </a:lnTo>
                      <a:lnTo>
                        <a:pt x="218" y="332"/>
                      </a:lnTo>
                      <a:lnTo>
                        <a:pt x="226" y="340"/>
                      </a:lnTo>
                      <a:lnTo>
                        <a:pt x="230" y="344"/>
                      </a:lnTo>
                      <a:lnTo>
                        <a:pt x="230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</a:ln>
              </p:spPr>
              <p:txBody>
                <a:bodyPr vert="horz" wrap="square" lIns="91440" tIns="45720" rIns="91440" bIns="45720" anchor="t"/>
                <a:lstStyle/>
                <a:p>
                  <a:endParaRPr lang="en-US"/>
                </a:p>
              </p:txBody>
            </p:sp>
            <p:sp>
              <p:nvSpPr>
                <p:cNvPr id="221" name="Freeform 80"/>
                <p:cNvSpPr/>
                <p:nvPr/>
              </p:nvSpPr>
              <p:spPr bwMode="auto">
                <a:xfrm>
                  <a:off x="2032000" y="1216025"/>
                  <a:ext cx="1588" cy="15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</a:ln>
              </p:spPr>
              <p:txBody>
                <a:bodyPr vert="horz" wrap="square" lIns="91440" tIns="45720" rIns="91440" bIns="45720" anchor="t"/>
                <a:lstStyle/>
                <a:p>
                  <a:endParaRPr lang="en-US"/>
                </a:p>
              </p:txBody>
            </p:sp>
            <p:sp>
              <p:nvSpPr>
                <p:cNvPr id="222" name="Freeform 81"/>
                <p:cNvSpPr/>
                <p:nvPr/>
              </p:nvSpPr>
              <p:spPr bwMode="auto">
                <a:xfrm>
                  <a:off x="2057401" y="654050"/>
                  <a:ext cx="368300" cy="5461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2" h="344">
                      <a:moveTo>
                        <a:pt x="2" y="344"/>
                      </a:moveTo>
                      <a:lnTo>
                        <a:pt x="2" y="344"/>
                      </a:lnTo>
                      <a:lnTo>
                        <a:pt x="6" y="340"/>
                      </a:lnTo>
                      <a:lnTo>
                        <a:pt x="14" y="332"/>
                      </a:lnTo>
                      <a:lnTo>
                        <a:pt x="206" y="42"/>
                      </a:lnTo>
                      <a:lnTo>
                        <a:pt x="206" y="42"/>
                      </a:lnTo>
                      <a:lnTo>
                        <a:pt x="214" y="30"/>
                      </a:lnTo>
                      <a:lnTo>
                        <a:pt x="222" y="22"/>
                      </a:lnTo>
                      <a:lnTo>
                        <a:pt x="222" y="22"/>
                      </a:lnTo>
                      <a:lnTo>
                        <a:pt x="228" y="14"/>
                      </a:lnTo>
                      <a:lnTo>
                        <a:pt x="232" y="4"/>
                      </a:lnTo>
                      <a:lnTo>
                        <a:pt x="232" y="4"/>
                      </a:lnTo>
                      <a:lnTo>
                        <a:pt x="232" y="0"/>
                      </a:lnTo>
                      <a:lnTo>
                        <a:pt x="230" y="0"/>
                      </a:lnTo>
                      <a:lnTo>
                        <a:pt x="226" y="0"/>
                      </a:lnTo>
                      <a:lnTo>
                        <a:pt x="222" y="2"/>
                      </a:lnTo>
                      <a:lnTo>
                        <a:pt x="222" y="2"/>
                      </a:lnTo>
                      <a:lnTo>
                        <a:pt x="210" y="12"/>
                      </a:lnTo>
                      <a:lnTo>
                        <a:pt x="202" y="24"/>
                      </a:lnTo>
                      <a:lnTo>
                        <a:pt x="202" y="24"/>
                      </a:lnTo>
                      <a:lnTo>
                        <a:pt x="184" y="50"/>
                      </a:lnTo>
                      <a:lnTo>
                        <a:pt x="8" y="328"/>
                      </a:lnTo>
                      <a:lnTo>
                        <a:pt x="8" y="328"/>
                      </a:lnTo>
                      <a:lnTo>
                        <a:pt x="0" y="342"/>
                      </a:lnTo>
                      <a:lnTo>
                        <a:pt x="0" y="342"/>
                      </a:lnTo>
                      <a:lnTo>
                        <a:pt x="0" y="344"/>
                      </a:lnTo>
                      <a:lnTo>
                        <a:pt x="0" y="344"/>
                      </a:lnTo>
                      <a:lnTo>
                        <a:pt x="2" y="344"/>
                      </a:lnTo>
                      <a:lnTo>
                        <a:pt x="2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</a:ln>
              </p:spPr>
              <p:txBody>
                <a:bodyPr vert="horz" wrap="square" lIns="91440" tIns="45720" rIns="91440" bIns="45720" anchor="t"/>
                <a:lstStyle/>
                <a:p>
                  <a:endParaRPr lang="en-US"/>
                </a:p>
              </p:txBody>
            </p:sp>
            <p:sp>
              <p:nvSpPr>
                <p:cNvPr id="223" name="Freeform 82"/>
                <p:cNvSpPr>
                  <a:spLocks noEditPoints="1"/>
                </p:cNvSpPr>
                <p:nvPr/>
              </p:nvSpPr>
              <p:spPr bwMode="auto">
                <a:xfrm rot="650724">
                  <a:off x="492450" y="105224"/>
                  <a:ext cx="2967986" cy="243403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90" h="1714">
                      <a:moveTo>
                        <a:pt x="2088" y="78"/>
                      </a:moveTo>
                      <a:lnTo>
                        <a:pt x="2070" y="44"/>
                      </a:lnTo>
                      <a:lnTo>
                        <a:pt x="2028" y="16"/>
                      </a:lnTo>
                      <a:lnTo>
                        <a:pt x="1964" y="4"/>
                      </a:lnTo>
                      <a:lnTo>
                        <a:pt x="1896" y="0"/>
                      </a:lnTo>
                      <a:lnTo>
                        <a:pt x="1896" y="0"/>
                      </a:lnTo>
                      <a:lnTo>
                        <a:pt x="1876" y="2"/>
                      </a:lnTo>
                      <a:lnTo>
                        <a:pt x="1852" y="4"/>
                      </a:lnTo>
                      <a:lnTo>
                        <a:pt x="1822" y="10"/>
                      </a:lnTo>
                      <a:lnTo>
                        <a:pt x="1784" y="18"/>
                      </a:lnTo>
                      <a:lnTo>
                        <a:pt x="1740" y="30"/>
                      </a:lnTo>
                      <a:lnTo>
                        <a:pt x="1694" y="46"/>
                      </a:lnTo>
                      <a:lnTo>
                        <a:pt x="1642" y="66"/>
                      </a:lnTo>
                      <a:lnTo>
                        <a:pt x="1642" y="66"/>
                      </a:lnTo>
                      <a:lnTo>
                        <a:pt x="1592" y="92"/>
                      </a:lnTo>
                      <a:lnTo>
                        <a:pt x="1544" y="118"/>
                      </a:lnTo>
                      <a:lnTo>
                        <a:pt x="1498" y="148"/>
                      </a:lnTo>
                      <a:lnTo>
                        <a:pt x="1454" y="180"/>
                      </a:lnTo>
                      <a:lnTo>
                        <a:pt x="1410" y="216"/>
                      </a:lnTo>
                      <a:lnTo>
                        <a:pt x="1368" y="254"/>
                      </a:lnTo>
                      <a:lnTo>
                        <a:pt x="1328" y="296"/>
                      </a:lnTo>
                      <a:lnTo>
                        <a:pt x="1286" y="342"/>
                      </a:lnTo>
                      <a:lnTo>
                        <a:pt x="1286" y="342"/>
                      </a:lnTo>
                      <a:lnTo>
                        <a:pt x="1254" y="380"/>
                      </a:lnTo>
                      <a:lnTo>
                        <a:pt x="1224" y="420"/>
                      </a:lnTo>
                      <a:lnTo>
                        <a:pt x="1196" y="462"/>
                      </a:lnTo>
                      <a:lnTo>
                        <a:pt x="1170" y="504"/>
                      </a:lnTo>
                      <a:lnTo>
                        <a:pt x="1124" y="578"/>
                      </a:lnTo>
                      <a:lnTo>
                        <a:pt x="1096" y="632"/>
                      </a:lnTo>
                      <a:lnTo>
                        <a:pt x="1096" y="632"/>
                      </a:lnTo>
                      <a:lnTo>
                        <a:pt x="1092" y="622"/>
                      </a:lnTo>
                      <a:lnTo>
                        <a:pt x="1082" y="608"/>
                      </a:lnTo>
                      <a:lnTo>
                        <a:pt x="1082" y="608"/>
                      </a:lnTo>
                      <a:lnTo>
                        <a:pt x="1086" y="600"/>
                      </a:lnTo>
                      <a:lnTo>
                        <a:pt x="1088" y="592"/>
                      </a:lnTo>
                      <a:lnTo>
                        <a:pt x="1088" y="592"/>
                      </a:lnTo>
                      <a:lnTo>
                        <a:pt x="1086" y="584"/>
                      </a:lnTo>
                      <a:lnTo>
                        <a:pt x="1082" y="576"/>
                      </a:lnTo>
                      <a:lnTo>
                        <a:pt x="1074" y="572"/>
                      </a:lnTo>
                      <a:lnTo>
                        <a:pt x="1066" y="570"/>
                      </a:lnTo>
                      <a:lnTo>
                        <a:pt x="1066" y="570"/>
                      </a:lnTo>
                      <a:lnTo>
                        <a:pt x="1064" y="570"/>
                      </a:lnTo>
                      <a:lnTo>
                        <a:pt x="1066" y="564"/>
                      </a:lnTo>
                      <a:lnTo>
                        <a:pt x="1060" y="564"/>
                      </a:lnTo>
                      <a:lnTo>
                        <a:pt x="1056" y="564"/>
                      </a:lnTo>
                      <a:lnTo>
                        <a:pt x="1056" y="564"/>
                      </a:lnTo>
                      <a:lnTo>
                        <a:pt x="1050" y="558"/>
                      </a:lnTo>
                      <a:lnTo>
                        <a:pt x="1048" y="560"/>
                      </a:lnTo>
                      <a:lnTo>
                        <a:pt x="1048" y="558"/>
                      </a:lnTo>
                      <a:lnTo>
                        <a:pt x="1044" y="562"/>
                      </a:lnTo>
                      <a:lnTo>
                        <a:pt x="1038" y="560"/>
                      </a:lnTo>
                      <a:lnTo>
                        <a:pt x="1038" y="564"/>
                      </a:lnTo>
                      <a:lnTo>
                        <a:pt x="1034" y="564"/>
                      </a:lnTo>
                      <a:lnTo>
                        <a:pt x="1030" y="564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26" y="570"/>
                      </a:lnTo>
                      <a:lnTo>
                        <a:pt x="1026" y="570"/>
                      </a:lnTo>
                      <a:lnTo>
                        <a:pt x="1016" y="572"/>
                      </a:lnTo>
                      <a:lnTo>
                        <a:pt x="1010" y="576"/>
                      </a:lnTo>
                      <a:lnTo>
                        <a:pt x="1004" y="584"/>
                      </a:lnTo>
                      <a:lnTo>
                        <a:pt x="1004" y="592"/>
                      </a:lnTo>
                      <a:lnTo>
                        <a:pt x="1004" y="592"/>
                      </a:lnTo>
                      <a:lnTo>
                        <a:pt x="1004" y="598"/>
                      </a:lnTo>
                      <a:lnTo>
                        <a:pt x="1008" y="604"/>
                      </a:lnTo>
                      <a:lnTo>
                        <a:pt x="1008" y="604"/>
                      </a:lnTo>
                      <a:lnTo>
                        <a:pt x="998" y="618"/>
                      </a:lnTo>
                      <a:lnTo>
                        <a:pt x="992" y="628"/>
                      </a:lnTo>
                      <a:lnTo>
                        <a:pt x="992" y="628"/>
                      </a:lnTo>
                      <a:lnTo>
                        <a:pt x="962" y="574"/>
                      </a:lnTo>
                      <a:lnTo>
                        <a:pt x="918" y="500"/>
                      </a:lnTo>
                      <a:lnTo>
                        <a:pt x="892" y="460"/>
                      </a:lnTo>
                      <a:lnTo>
                        <a:pt x="864" y="420"/>
                      </a:lnTo>
                      <a:lnTo>
                        <a:pt x="834" y="378"/>
                      </a:lnTo>
                      <a:lnTo>
                        <a:pt x="802" y="342"/>
                      </a:lnTo>
                      <a:lnTo>
                        <a:pt x="802" y="342"/>
                      </a:lnTo>
                      <a:lnTo>
                        <a:pt x="762" y="296"/>
                      </a:lnTo>
                      <a:lnTo>
                        <a:pt x="720" y="254"/>
                      </a:lnTo>
                      <a:lnTo>
                        <a:pt x="680" y="216"/>
                      </a:lnTo>
                      <a:lnTo>
                        <a:pt x="636" y="180"/>
                      </a:lnTo>
                      <a:lnTo>
                        <a:pt x="592" y="148"/>
                      </a:lnTo>
                      <a:lnTo>
                        <a:pt x="546" y="118"/>
                      </a:lnTo>
                      <a:lnTo>
                        <a:pt x="498" y="92"/>
                      </a:lnTo>
                      <a:lnTo>
                        <a:pt x="448" y="66"/>
                      </a:lnTo>
                      <a:lnTo>
                        <a:pt x="448" y="66"/>
                      </a:lnTo>
                      <a:lnTo>
                        <a:pt x="396" y="46"/>
                      </a:lnTo>
                      <a:lnTo>
                        <a:pt x="348" y="30"/>
                      </a:lnTo>
                      <a:lnTo>
                        <a:pt x="306" y="18"/>
                      </a:lnTo>
                      <a:lnTo>
                        <a:pt x="268" y="10"/>
                      </a:lnTo>
                      <a:lnTo>
                        <a:pt x="238" y="4"/>
                      </a:lnTo>
                      <a:lnTo>
                        <a:pt x="214" y="2"/>
                      </a:lnTo>
                      <a:lnTo>
                        <a:pt x="194" y="0"/>
                      </a:lnTo>
                      <a:lnTo>
                        <a:pt x="126" y="4"/>
                      </a:lnTo>
                      <a:lnTo>
                        <a:pt x="62" y="16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2"/>
                      </a:lnTo>
                      <a:lnTo>
                        <a:pt x="12" y="154"/>
                      </a:lnTo>
                      <a:lnTo>
                        <a:pt x="34" y="198"/>
                      </a:lnTo>
                      <a:lnTo>
                        <a:pt x="34" y="198"/>
                      </a:lnTo>
                      <a:lnTo>
                        <a:pt x="44" y="214"/>
                      </a:lnTo>
                      <a:lnTo>
                        <a:pt x="56" y="226"/>
                      </a:lnTo>
                      <a:lnTo>
                        <a:pt x="60" y="232"/>
                      </a:lnTo>
                      <a:lnTo>
                        <a:pt x="66" y="234"/>
                      </a:lnTo>
                      <a:lnTo>
                        <a:pt x="66" y="234"/>
                      </a:lnTo>
                      <a:lnTo>
                        <a:pt x="70" y="236"/>
                      </a:lnTo>
                      <a:lnTo>
                        <a:pt x="74" y="240"/>
                      </a:lnTo>
                      <a:lnTo>
                        <a:pt x="80" y="252"/>
                      </a:lnTo>
                      <a:lnTo>
                        <a:pt x="86" y="264"/>
                      </a:lnTo>
                      <a:lnTo>
                        <a:pt x="86" y="264"/>
                      </a:lnTo>
                      <a:lnTo>
                        <a:pt x="94" y="278"/>
                      </a:lnTo>
                      <a:lnTo>
                        <a:pt x="104" y="290"/>
                      </a:lnTo>
                      <a:lnTo>
                        <a:pt x="112" y="296"/>
                      </a:lnTo>
                      <a:lnTo>
                        <a:pt x="118" y="300"/>
                      </a:lnTo>
                      <a:lnTo>
                        <a:pt x="118" y="300"/>
                      </a:lnTo>
                      <a:lnTo>
                        <a:pt x="126" y="304"/>
                      </a:lnTo>
                      <a:lnTo>
                        <a:pt x="132" y="310"/>
                      </a:lnTo>
                      <a:lnTo>
                        <a:pt x="146" y="324"/>
                      </a:lnTo>
                      <a:lnTo>
                        <a:pt x="156" y="340"/>
                      </a:lnTo>
                      <a:lnTo>
                        <a:pt x="160" y="350"/>
                      </a:lnTo>
                      <a:lnTo>
                        <a:pt x="160" y="350"/>
                      </a:lnTo>
                      <a:lnTo>
                        <a:pt x="160" y="354"/>
                      </a:lnTo>
                      <a:lnTo>
                        <a:pt x="164" y="360"/>
                      </a:lnTo>
                      <a:lnTo>
                        <a:pt x="176" y="374"/>
                      </a:lnTo>
                      <a:lnTo>
                        <a:pt x="192" y="394"/>
                      </a:lnTo>
                      <a:lnTo>
                        <a:pt x="192" y="394"/>
                      </a:lnTo>
                      <a:lnTo>
                        <a:pt x="198" y="416"/>
                      </a:lnTo>
                      <a:lnTo>
                        <a:pt x="200" y="434"/>
                      </a:lnTo>
                      <a:lnTo>
                        <a:pt x="198" y="442"/>
                      </a:lnTo>
                      <a:lnTo>
                        <a:pt x="196" y="446"/>
                      </a:lnTo>
                      <a:lnTo>
                        <a:pt x="196" y="446"/>
                      </a:lnTo>
                      <a:lnTo>
                        <a:pt x="194" y="450"/>
                      </a:lnTo>
                      <a:lnTo>
                        <a:pt x="196" y="454"/>
                      </a:lnTo>
                      <a:lnTo>
                        <a:pt x="202" y="462"/>
                      </a:lnTo>
                      <a:lnTo>
                        <a:pt x="214" y="472"/>
                      </a:lnTo>
                      <a:lnTo>
                        <a:pt x="214" y="472"/>
                      </a:lnTo>
                      <a:lnTo>
                        <a:pt x="216" y="476"/>
                      </a:lnTo>
                      <a:lnTo>
                        <a:pt x="222" y="486"/>
                      </a:lnTo>
                      <a:lnTo>
                        <a:pt x="224" y="492"/>
                      </a:lnTo>
                      <a:lnTo>
                        <a:pt x="226" y="498"/>
                      </a:lnTo>
                      <a:lnTo>
                        <a:pt x="226" y="506"/>
                      </a:lnTo>
                      <a:lnTo>
                        <a:pt x="222" y="512"/>
                      </a:lnTo>
                      <a:lnTo>
                        <a:pt x="222" y="512"/>
                      </a:lnTo>
                      <a:lnTo>
                        <a:pt x="220" y="518"/>
                      </a:lnTo>
                      <a:lnTo>
                        <a:pt x="220" y="526"/>
                      </a:lnTo>
                      <a:lnTo>
                        <a:pt x="222" y="536"/>
                      </a:lnTo>
                      <a:lnTo>
                        <a:pt x="226" y="546"/>
                      </a:lnTo>
                      <a:lnTo>
                        <a:pt x="236" y="564"/>
                      </a:lnTo>
                      <a:lnTo>
                        <a:pt x="240" y="572"/>
                      </a:lnTo>
                      <a:lnTo>
                        <a:pt x="244" y="574"/>
                      </a:lnTo>
                      <a:lnTo>
                        <a:pt x="244" y="574"/>
                      </a:lnTo>
                      <a:lnTo>
                        <a:pt x="248" y="578"/>
                      </a:lnTo>
                      <a:lnTo>
                        <a:pt x="250" y="582"/>
                      </a:lnTo>
                      <a:lnTo>
                        <a:pt x="256" y="594"/>
                      </a:lnTo>
                      <a:lnTo>
                        <a:pt x="260" y="612"/>
                      </a:lnTo>
                      <a:lnTo>
                        <a:pt x="260" y="612"/>
                      </a:lnTo>
                      <a:lnTo>
                        <a:pt x="260" y="614"/>
                      </a:lnTo>
                      <a:lnTo>
                        <a:pt x="264" y="624"/>
                      </a:lnTo>
                      <a:lnTo>
                        <a:pt x="272" y="640"/>
                      </a:lnTo>
                      <a:lnTo>
                        <a:pt x="288" y="660"/>
                      </a:lnTo>
                      <a:lnTo>
                        <a:pt x="288" y="660"/>
                      </a:lnTo>
                      <a:lnTo>
                        <a:pt x="304" y="680"/>
                      </a:lnTo>
                      <a:lnTo>
                        <a:pt x="314" y="694"/>
                      </a:lnTo>
                      <a:lnTo>
                        <a:pt x="328" y="714"/>
                      </a:lnTo>
                      <a:lnTo>
                        <a:pt x="328" y="714"/>
                      </a:lnTo>
                      <a:lnTo>
                        <a:pt x="332" y="718"/>
                      </a:lnTo>
                      <a:lnTo>
                        <a:pt x="338" y="724"/>
                      </a:lnTo>
                      <a:lnTo>
                        <a:pt x="356" y="732"/>
                      </a:lnTo>
                      <a:lnTo>
                        <a:pt x="378" y="740"/>
                      </a:lnTo>
                      <a:lnTo>
                        <a:pt x="430" y="746"/>
                      </a:lnTo>
                      <a:lnTo>
                        <a:pt x="484" y="746"/>
                      </a:lnTo>
                      <a:lnTo>
                        <a:pt x="534" y="746"/>
                      </a:lnTo>
                      <a:lnTo>
                        <a:pt x="604" y="752"/>
                      </a:lnTo>
                      <a:lnTo>
                        <a:pt x="622" y="754"/>
                      </a:lnTo>
                      <a:lnTo>
                        <a:pt x="622" y="754"/>
                      </a:lnTo>
                      <a:lnTo>
                        <a:pt x="562" y="790"/>
                      </a:lnTo>
                      <a:lnTo>
                        <a:pt x="518" y="820"/>
                      </a:lnTo>
                      <a:lnTo>
                        <a:pt x="488" y="842"/>
                      </a:lnTo>
                      <a:lnTo>
                        <a:pt x="470" y="858"/>
                      </a:lnTo>
                      <a:lnTo>
                        <a:pt x="462" y="868"/>
                      </a:lnTo>
                      <a:lnTo>
                        <a:pt x="458" y="874"/>
                      </a:lnTo>
                      <a:lnTo>
                        <a:pt x="458" y="876"/>
                      </a:lnTo>
                      <a:lnTo>
                        <a:pt x="458" y="878"/>
                      </a:lnTo>
                      <a:lnTo>
                        <a:pt x="384" y="988"/>
                      </a:lnTo>
                      <a:lnTo>
                        <a:pt x="388" y="1004"/>
                      </a:lnTo>
                      <a:lnTo>
                        <a:pt x="384" y="1022"/>
                      </a:lnTo>
                      <a:lnTo>
                        <a:pt x="366" y="1052"/>
                      </a:lnTo>
                      <a:lnTo>
                        <a:pt x="354" y="1078"/>
                      </a:lnTo>
                      <a:lnTo>
                        <a:pt x="342" y="1124"/>
                      </a:lnTo>
                      <a:lnTo>
                        <a:pt x="342" y="1124"/>
                      </a:lnTo>
                      <a:lnTo>
                        <a:pt x="342" y="1130"/>
                      </a:lnTo>
                      <a:lnTo>
                        <a:pt x="344" y="1142"/>
                      </a:lnTo>
                      <a:lnTo>
                        <a:pt x="348" y="1148"/>
                      </a:lnTo>
                      <a:lnTo>
                        <a:pt x="350" y="1156"/>
                      </a:lnTo>
                      <a:lnTo>
                        <a:pt x="356" y="1162"/>
                      </a:lnTo>
                      <a:lnTo>
                        <a:pt x="364" y="1166"/>
                      </a:lnTo>
                      <a:lnTo>
                        <a:pt x="364" y="1166"/>
                      </a:lnTo>
                      <a:lnTo>
                        <a:pt x="372" y="1170"/>
                      </a:lnTo>
                      <a:lnTo>
                        <a:pt x="376" y="1176"/>
                      </a:lnTo>
                      <a:lnTo>
                        <a:pt x="380" y="1184"/>
                      </a:lnTo>
                      <a:lnTo>
                        <a:pt x="382" y="1192"/>
                      </a:lnTo>
                      <a:lnTo>
                        <a:pt x="380" y="1206"/>
                      </a:lnTo>
                      <a:lnTo>
                        <a:pt x="380" y="1212"/>
                      </a:lnTo>
                      <a:lnTo>
                        <a:pt x="382" y="1244"/>
                      </a:lnTo>
                      <a:lnTo>
                        <a:pt x="382" y="1244"/>
                      </a:lnTo>
                      <a:lnTo>
                        <a:pt x="384" y="1248"/>
                      </a:lnTo>
                      <a:lnTo>
                        <a:pt x="392" y="1258"/>
                      </a:lnTo>
                      <a:lnTo>
                        <a:pt x="398" y="1264"/>
                      </a:lnTo>
                      <a:lnTo>
                        <a:pt x="406" y="1268"/>
                      </a:lnTo>
                      <a:lnTo>
                        <a:pt x="416" y="1272"/>
                      </a:lnTo>
                      <a:lnTo>
                        <a:pt x="428" y="1272"/>
                      </a:lnTo>
                      <a:lnTo>
                        <a:pt x="428" y="1272"/>
                      </a:lnTo>
                      <a:lnTo>
                        <a:pt x="440" y="1274"/>
                      </a:lnTo>
                      <a:lnTo>
                        <a:pt x="448" y="1280"/>
                      </a:lnTo>
                      <a:lnTo>
                        <a:pt x="452" y="1286"/>
                      </a:lnTo>
                      <a:lnTo>
                        <a:pt x="456" y="1294"/>
                      </a:lnTo>
                      <a:lnTo>
                        <a:pt x="458" y="1310"/>
                      </a:lnTo>
                      <a:lnTo>
                        <a:pt x="458" y="1316"/>
                      </a:lnTo>
                      <a:lnTo>
                        <a:pt x="458" y="1316"/>
                      </a:lnTo>
                      <a:lnTo>
                        <a:pt x="456" y="1338"/>
                      </a:lnTo>
                      <a:lnTo>
                        <a:pt x="458" y="1354"/>
                      </a:lnTo>
                      <a:lnTo>
                        <a:pt x="458" y="1360"/>
                      </a:lnTo>
                      <a:lnTo>
                        <a:pt x="460" y="1364"/>
                      </a:lnTo>
                      <a:lnTo>
                        <a:pt x="460" y="1364"/>
                      </a:lnTo>
                      <a:lnTo>
                        <a:pt x="468" y="1374"/>
                      </a:lnTo>
                      <a:lnTo>
                        <a:pt x="474" y="1378"/>
                      </a:lnTo>
                      <a:lnTo>
                        <a:pt x="486" y="1380"/>
                      </a:lnTo>
                      <a:lnTo>
                        <a:pt x="486" y="1380"/>
                      </a:lnTo>
                      <a:lnTo>
                        <a:pt x="502" y="1380"/>
                      </a:lnTo>
                      <a:lnTo>
                        <a:pt x="514" y="1384"/>
                      </a:lnTo>
                      <a:lnTo>
                        <a:pt x="522" y="1390"/>
                      </a:lnTo>
                      <a:lnTo>
                        <a:pt x="526" y="1394"/>
                      </a:lnTo>
                      <a:lnTo>
                        <a:pt x="526" y="1396"/>
                      </a:lnTo>
                      <a:lnTo>
                        <a:pt x="526" y="1396"/>
                      </a:lnTo>
                      <a:lnTo>
                        <a:pt x="526" y="1400"/>
                      </a:lnTo>
                      <a:lnTo>
                        <a:pt x="530" y="1404"/>
                      </a:lnTo>
                      <a:lnTo>
                        <a:pt x="532" y="1408"/>
                      </a:lnTo>
                      <a:lnTo>
                        <a:pt x="534" y="1414"/>
                      </a:lnTo>
                      <a:lnTo>
                        <a:pt x="536" y="1422"/>
                      </a:lnTo>
                      <a:lnTo>
                        <a:pt x="536" y="1432"/>
                      </a:lnTo>
                      <a:lnTo>
                        <a:pt x="532" y="1446"/>
                      </a:lnTo>
                      <a:lnTo>
                        <a:pt x="524" y="1462"/>
                      </a:lnTo>
                      <a:lnTo>
                        <a:pt x="524" y="1462"/>
                      </a:lnTo>
                      <a:lnTo>
                        <a:pt x="492" y="1522"/>
                      </a:lnTo>
                      <a:lnTo>
                        <a:pt x="478" y="1540"/>
                      </a:lnTo>
                      <a:lnTo>
                        <a:pt x="472" y="1546"/>
                      </a:lnTo>
                      <a:lnTo>
                        <a:pt x="466" y="1550"/>
                      </a:lnTo>
                      <a:lnTo>
                        <a:pt x="466" y="1550"/>
                      </a:lnTo>
                      <a:lnTo>
                        <a:pt x="460" y="1554"/>
                      </a:lnTo>
                      <a:lnTo>
                        <a:pt x="454" y="1560"/>
                      </a:lnTo>
                      <a:lnTo>
                        <a:pt x="440" y="1578"/>
                      </a:lnTo>
                      <a:lnTo>
                        <a:pt x="424" y="1604"/>
                      </a:lnTo>
                      <a:lnTo>
                        <a:pt x="424" y="1604"/>
                      </a:lnTo>
                      <a:lnTo>
                        <a:pt x="420" y="1614"/>
                      </a:lnTo>
                      <a:lnTo>
                        <a:pt x="412" y="1636"/>
                      </a:lnTo>
                      <a:lnTo>
                        <a:pt x="410" y="1650"/>
                      </a:lnTo>
                      <a:lnTo>
                        <a:pt x="408" y="1666"/>
                      </a:lnTo>
                      <a:lnTo>
                        <a:pt x="410" y="1680"/>
                      </a:lnTo>
                      <a:lnTo>
                        <a:pt x="414" y="1686"/>
                      </a:lnTo>
                      <a:lnTo>
                        <a:pt x="416" y="1692"/>
                      </a:lnTo>
                      <a:lnTo>
                        <a:pt x="416" y="1692"/>
                      </a:lnTo>
                      <a:lnTo>
                        <a:pt x="426" y="1702"/>
                      </a:lnTo>
                      <a:lnTo>
                        <a:pt x="438" y="1710"/>
                      </a:lnTo>
                      <a:lnTo>
                        <a:pt x="450" y="1714"/>
                      </a:lnTo>
                      <a:lnTo>
                        <a:pt x="456" y="1714"/>
                      </a:lnTo>
                      <a:lnTo>
                        <a:pt x="464" y="1714"/>
                      </a:lnTo>
                      <a:lnTo>
                        <a:pt x="470" y="1712"/>
                      </a:lnTo>
                      <a:lnTo>
                        <a:pt x="478" y="1710"/>
                      </a:lnTo>
                      <a:lnTo>
                        <a:pt x="486" y="1704"/>
                      </a:lnTo>
                      <a:lnTo>
                        <a:pt x="492" y="1698"/>
                      </a:lnTo>
                      <a:lnTo>
                        <a:pt x="500" y="1690"/>
                      </a:lnTo>
                      <a:lnTo>
                        <a:pt x="508" y="1678"/>
                      </a:lnTo>
                      <a:lnTo>
                        <a:pt x="514" y="1666"/>
                      </a:lnTo>
                      <a:lnTo>
                        <a:pt x="522" y="1650"/>
                      </a:lnTo>
                      <a:lnTo>
                        <a:pt x="522" y="1650"/>
                      </a:lnTo>
                      <a:lnTo>
                        <a:pt x="548" y="1592"/>
                      </a:lnTo>
                      <a:lnTo>
                        <a:pt x="568" y="1554"/>
                      </a:lnTo>
                      <a:lnTo>
                        <a:pt x="582" y="1532"/>
                      </a:lnTo>
                      <a:lnTo>
                        <a:pt x="586" y="1526"/>
                      </a:lnTo>
                      <a:lnTo>
                        <a:pt x="586" y="1526"/>
                      </a:lnTo>
                      <a:lnTo>
                        <a:pt x="590" y="1522"/>
                      </a:lnTo>
                      <a:lnTo>
                        <a:pt x="594" y="1518"/>
                      </a:lnTo>
                      <a:lnTo>
                        <a:pt x="600" y="1516"/>
                      </a:lnTo>
                      <a:lnTo>
                        <a:pt x="608" y="1514"/>
                      </a:lnTo>
                      <a:lnTo>
                        <a:pt x="620" y="1514"/>
                      </a:lnTo>
                      <a:lnTo>
                        <a:pt x="632" y="1516"/>
                      </a:lnTo>
                      <a:lnTo>
                        <a:pt x="648" y="1520"/>
                      </a:lnTo>
                      <a:lnTo>
                        <a:pt x="648" y="1520"/>
                      </a:lnTo>
                      <a:lnTo>
                        <a:pt x="662" y="1528"/>
                      </a:lnTo>
                      <a:lnTo>
                        <a:pt x="668" y="1532"/>
                      </a:lnTo>
                      <a:lnTo>
                        <a:pt x="670" y="1536"/>
                      </a:lnTo>
                      <a:lnTo>
                        <a:pt x="668" y="1536"/>
                      </a:lnTo>
                      <a:lnTo>
                        <a:pt x="664" y="1538"/>
                      </a:lnTo>
                      <a:lnTo>
                        <a:pt x="670" y="1538"/>
                      </a:lnTo>
                      <a:lnTo>
                        <a:pt x="670" y="1538"/>
                      </a:lnTo>
                      <a:lnTo>
                        <a:pt x="682" y="1536"/>
                      </a:lnTo>
                      <a:lnTo>
                        <a:pt x="692" y="1532"/>
                      </a:lnTo>
                      <a:lnTo>
                        <a:pt x="700" y="1528"/>
                      </a:lnTo>
                      <a:lnTo>
                        <a:pt x="700" y="1528"/>
                      </a:lnTo>
                      <a:lnTo>
                        <a:pt x="708" y="1522"/>
                      </a:lnTo>
                      <a:lnTo>
                        <a:pt x="716" y="1518"/>
                      </a:lnTo>
                      <a:lnTo>
                        <a:pt x="724" y="1516"/>
                      </a:lnTo>
                      <a:lnTo>
                        <a:pt x="724" y="1516"/>
                      </a:lnTo>
                      <a:lnTo>
                        <a:pt x="734" y="1518"/>
                      </a:lnTo>
                      <a:lnTo>
                        <a:pt x="744" y="1522"/>
                      </a:lnTo>
                      <a:lnTo>
                        <a:pt x="754" y="1528"/>
                      </a:lnTo>
                      <a:lnTo>
                        <a:pt x="754" y="1528"/>
                      </a:lnTo>
                      <a:lnTo>
                        <a:pt x="758" y="1530"/>
                      </a:lnTo>
                      <a:lnTo>
                        <a:pt x="768" y="1532"/>
                      </a:lnTo>
                      <a:lnTo>
                        <a:pt x="774" y="1532"/>
                      </a:lnTo>
                      <a:lnTo>
                        <a:pt x="780" y="1532"/>
                      </a:lnTo>
                      <a:lnTo>
                        <a:pt x="786" y="1528"/>
                      </a:lnTo>
                      <a:lnTo>
                        <a:pt x="794" y="1520"/>
                      </a:lnTo>
                      <a:lnTo>
                        <a:pt x="794" y="1520"/>
                      </a:lnTo>
                      <a:lnTo>
                        <a:pt x="800" y="1512"/>
                      </a:lnTo>
                      <a:lnTo>
                        <a:pt x="806" y="1500"/>
                      </a:lnTo>
                      <a:lnTo>
                        <a:pt x="812" y="1478"/>
                      </a:lnTo>
                      <a:lnTo>
                        <a:pt x="816" y="1458"/>
                      </a:lnTo>
                      <a:lnTo>
                        <a:pt x="816" y="1452"/>
                      </a:lnTo>
                      <a:lnTo>
                        <a:pt x="840" y="1406"/>
                      </a:lnTo>
                      <a:lnTo>
                        <a:pt x="844" y="1388"/>
                      </a:lnTo>
                      <a:lnTo>
                        <a:pt x="870" y="1386"/>
                      </a:lnTo>
                      <a:lnTo>
                        <a:pt x="894" y="1318"/>
                      </a:lnTo>
                      <a:lnTo>
                        <a:pt x="922" y="1204"/>
                      </a:lnTo>
                      <a:lnTo>
                        <a:pt x="952" y="1056"/>
                      </a:lnTo>
                      <a:lnTo>
                        <a:pt x="970" y="942"/>
                      </a:lnTo>
                      <a:lnTo>
                        <a:pt x="970" y="942"/>
                      </a:lnTo>
                      <a:lnTo>
                        <a:pt x="974" y="940"/>
                      </a:lnTo>
                      <a:lnTo>
                        <a:pt x="978" y="928"/>
                      </a:lnTo>
                      <a:lnTo>
                        <a:pt x="984" y="908"/>
                      </a:lnTo>
                      <a:lnTo>
                        <a:pt x="986" y="894"/>
                      </a:lnTo>
                      <a:lnTo>
                        <a:pt x="988" y="880"/>
                      </a:lnTo>
                      <a:lnTo>
                        <a:pt x="988" y="880"/>
                      </a:lnTo>
                      <a:lnTo>
                        <a:pt x="990" y="866"/>
                      </a:lnTo>
                      <a:lnTo>
                        <a:pt x="994" y="858"/>
                      </a:lnTo>
                      <a:lnTo>
                        <a:pt x="1000" y="856"/>
                      </a:lnTo>
                      <a:lnTo>
                        <a:pt x="1004" y="854"/>
                      </a:lnTo>
                      <a:lnTo>
                        <a:pt x="1004" y="880"/>
                      </a:lnTo>
                      <a:lnTo>
                        <a:pt x="996" y="942"/>
                      </a:lnTo>
                      <a:lnTo>
                        <a:pt x="998" y="962"/>
                      </a:lnTo>
                      <a:lnTo>
                        <a:pt x="990" y="990"/>
                      </a:lnTo>
                      <a:lnTo>
                        <a:pt x="990" y="1034"/>
                      </a:lnTo>
                      <a:lnTo>
                        <a:pt x="990" y="1046"/>
                      </a:lnTo>
                      <a:lnTo>
                        <a:pt x="990" y="1108"/>
                      </a:lnTo>
                      <a:lnTo>
                        <a:pt x="998" y="1112"/>
                      </a:lnTo>
                      <a:lnTo>
                        <a:pt x="998" y="1122"/>
                      </a:lnTo>
                      <a:lnTo>
                        <a:pt x="990" y="1130"/>
                      </a:lnTo>
                      <a:lnTo>
                        <a:pt x="992" y="1160"/>
                      </a:lnTo>
                      <a:lnTo>
                        <a:pt x="992" y="1208"/>
                      </a:lnTo>
                      <a:lnTo>
                        <a:pt x="1010" y="1248"/>
                      </a:lnTo>
                      <a:lnTo>
                        <a:pt x="1040" y="1274"/>
                      </a:lnTo>
                      <a:lnTo>
                        <a:pt x="1044" y="1246"/>
                      </a:lnTo>
                      <a:lnTo>
                        <a:pt x="1048" y="1274"/>
                      </a:lnTo>
                      <a:lnTo>
                        <a:pt x="1078" y="1248"/>
                      </a:lnTo>
                      <a:lnTo>
                        <a:pt x="1096" y="1208"/>
                      </a:lnTo>
                      <a:lnTo>
                        <a:pt x="1096" y="1160"/>
                      </a:lnTo>
                      <a:lnTo>
                        <a:pt x="1098" y="1130"/>
                      </a:lnTo>
                      <a:lnTo>
                        <a:pt x="1088" y="1122"/>
                      </a:lnTo>
                      <a:lnTo>
                        <a:pt x="1088" y="1112"/>
                      </a:lnTo>
                      <a:lnTo>
                        <a:pt x="1098" y="1108"/>
                      </a:lnTo>
                      <a:lnTo>
                        <a:pt x="1098" y="1046"/>
                      </a:lnTo>
                      <a:lnTo>
                        <a:pt x="1098" y="1034"/>
                      </a:lnTo>
                      <a:lnTo>
                        <a:pt x="1098" y="990"/>
                      </a:lnTo>
                      <a:lnTo>
                        <a:pt x="1088" y="962"/>
                      </a:lnTo>
                      <a:lnTo>
                        <a:pt x="1090" y="942"/>
                      </a:lnTo>
                      <a:lnTo>
                        <a:pt x="1084" y="880"/>
                      </a:lnTo>
                      <a:lnTo>
                        <a:pt x="1082" y="856"/>
                      </a:lnTo>
                      <a:lnTo>
                        <a:pt x="1082" y="856"/>
                      </a:lnTo>
                      <a:lnTo>
                        <a:pt x="1088" y="854"/>
                      </a:lnTo>
                      <a:lnTo>
                        <a:pt x="1094" y="858"/>
                      </a:lnTo>
                      <a:lnTo>
                        <a:pt x="1100" y="866"/>
                      </a:lnTo>
                      <a:lnTo>
                        <a:pt x="1102" y="880"/>
                      </a:lnTo>
                      <a:lnTo>
                        <a:pt x="1102" y="880"/>
                      </a:lnTo>
                      <a:lnTo>
                        <a:pt x="1102" y="894"/>
                      </a:lnTo>
                      <a:lnTo>
                        <a:pt x="1106" y="908"/>
                      </a:lnTo>
                      <a:lnTo>
                        <a:pt x="1112" y="928"/>
                      </a:lnTo>
                      <a:lnTo>
                        <a:pt x="1116" y="940"/>
                      </a:lnTo>
                      <a:lnTo>
                        <a:pt x="1120" y="942"/>
                      </a:lnTo>
                      <a:lnTo>
                        <a:pt x="1138" y="1056"/>
                      </a:lnTo>
                      <a:lnTo>
                        <a:pt x="1168" y="1204"/>
                      </a:lnTo>
                      <a:lnTo>
                        <a:pt x="1196" y="1318"/>
                      </a:lnTo>
                      <a:lnTo>
                        <a:pt x="1220" y="1386"/>
                      </a:lnTo>
                      <a:lnTo>
                        <a:pt x="1246" y="1388"/>
                      </a:lnTo>
                      <a:lnTo>
                        <a:pt x="1250" y="1406"/>
                      </a:lnTo>
                      <a:lnTo>
                        <a:pt x="1274" y="1452"/>
                      </a:lnTo>
                      <a:lnTo>
                        <a:pt x="1274" y="1452"/>
                      </a:lnTo>
                      <a:lnTo>
                        <a:pt x="1274" y="1458"/>
                      </a:lnTo>
                      <a:lnTo>
                        <a:pt x="1278" y="1478"/>
                      </a:lnTo>
                      <a:lnTo>
                        <a:pt x="1284" y="1500"/>
                      </a:lnTo>
                      <a:lnTo>
                        <a:pt x="1290" y="1512"/>
                      </a:lnTo>
                      <a:lnTo>
                        <a:pt x="1296" y="1520"/>
                      </a:lnTo>
                      <a:lnTo>
                        <a:pt x="1296" y="1520"/>
                      </a:lnTo>
                      <a:lnTo>
                        <a:pt x="1304" y="1528"/>
                      </a:lnTo>
                      <a:lnTo>
                        <a:pt x="1310" y="1532"/>
                      </a:lnTo>
                      <a:lnTo>
                        <a:pt x="1316" y="1532"/>
                      </a:lnTo>
                      <a:lnTo>
                        <a:pt x="1322" y="1532"/>
                      </a:lnTo>
                      <a:lnTo>
                        <a:pt x="1332" y="1530"/>
                      </a:lnTo>
                      <a:lnTo>
                        <a:pt x="1334" y="1528"/>
                      </a:lnTo>
                      <a:lnTo>
                        <a:pt x="1334" y="1528"/>
                      </a:lnTo>
                      <a:lnTo>
                        <a:pt x="1346" y="1522"/>
                      </a:lnTo>
                      <a:lnTo>
                        <a:pt x="1356" y="1518"/>
                      </a:lnTo>
                      <a:lnTo>
                        <a:pt x="1366" y="1516"/>
                      </a:lnTo>
                      <a:lnTo>
                        <a:pt x="1366" y="1516"/>
                      </a:lnTo>
                      <a:lnTo>
                        <a:pt x="1374" y="1518"/>
                      </a:lnTo>
                      <a:lnTo>
                        <a:pt x="1382" y="1522"/>
                      </a:lnTo>
                      <a:lnTo>
                        <a:pt x="1390" y="1528"/>
                      </a:lnTo>
                      <a:lnTo>
                        <a:pt x="1390" y="1528"/>
                      </a:lnTo>
                      <a:lnTo>
                        <a:pt x="1398" y="1532"/>
                      </a:lnTo>
                      <a:lnTo>
                        <a:pt x="1406" y="1536"/>
                      </a:lnTo>
                      <a:lnTo>
                        <a:pt x="1420" y="1538"/>
                      </a:lnTo>
                      <a:lnTo>
                        <a:pt x="1420" y="1538"/>
                      </a:lnTo>
                      <a:lnTo>
                        <a:pt x="1426" y="1538"/>
                      </a:lnTo>
                      <a:lnTo>
                        <a:pt x="1422" y="1536"/>
                      </a:lnTo>
                      <a:lnTo>
                        <a:pt x="1420" y="1536"/>
                      </a:lnTo>
                      <a:lnTo>
                        <a:pt x="1422" y="1532"/>
                      </a:lnTo>
                      <a:lnTo>
                        <a:pt x="1428" y="1528"/>
                      </a:lnTo>
                      <a:lnTo>
                        <a:pt x="1442" y="1520"/>
                      </a:lnTo>
                      <a:lnTo>
                        <a:pt x="1442" y="1520"/>
                      </a:lnTo>
                      <a:lnTo>
                        <a:pt x="1458" y="1516"/>
                      </a:lnTo>
                      <a:lnTo>
                        <a:pt x="1470" y="1514"/>
                      </a:lnTo>
                      <a:lnTo>
                        <a:pt x="1482" y="1514"/>
                      </a:lnTo>
                      <a:lnTo>
                        <a:pt x="1490" y="1516"/>
                      </a:lnTo>
                      <a:lnTo>
                        <a:pt x="1496" y="1518"/>
                      </a:lnTo>
                      <a:lnTo>
                        <a:pt x="1500" y="1522"/>
                      </a:lnTo>
                      <a:lnTo>
                        <a:pt x="1502" y="1526"/>
                      </a:lnTo>
                      <a:lnTo>
                        <a:pt x="1502" y="1526"/>
                      </a:lnTo>
                      <a:lnTo>
                        <a:pt x="1508" y="1532"/>
                      </a:lnTo>
                      <a:lnTo>
                        <a:pt x="1522" y="1554"/>
                      </a:lnTo>
                      <a:lnTo>
                        <a:pt x="1542" y="1592"/>
                      </a:lnTo>
                      <a:lnTo>
                        <a:pt x="1568" y="1650"/>
                      </a:lnTo>
                      <a:lnTo>
                        <a:pt x="1568" y="1650"/>
                      </a:lnTo>
                      <a:lnTo>
                        <a:pt x="1576" y="1666"/>
                      </a:lnTo>
                      <a:lnTo>
                        <a:pt x="1582" y="1678"/>
                      </a:lnTo>
                      <a:lnTo>
                        <a:pt x="1590" y="1690"/>
                      </a:lnTo>
                      <a:lnTo>
                        <a:pt x="1598" y="1698"/>
                      </a:lnTo>
                      <a:lnTo>
                        <a:pt x="1604" y="1704"/>
                      </a:lnTo>
                      <a:lnTo>
                        <a:pt x="1612" y="1710"/>
                      </a:lnTo>
                      <a:lnTo>
                        <a:pt x="1620" y="1712"/>
                      </a:lnTo>
                      <a:lnTo>
                        <a:pt x="1626" y="1714"/>
                      </a:lnTo>
                      <a:lnTo>
                        <a:pt x="1634" y="1714"/>
                      </a:lnTo>
                      <a:lnTo>
                        <a:pt x="1640" y="1714"/>
                      </a:lnTo>
                      <a:lnTo>
                        <a:pt x="1652" y="1710"/>
                      </a:lnTo>
                      <a:lnTo>
                        <a:pt x="1664" y="1702"/>
                      </a:lnTo>
                      <a:lnTo>
                        <a:pt x="1672" y="1692"/>
                      </a:lnTo>
                      <a:lnTo>
                        <a:pt x="1672" y="1692"/>
                      </a:lnTo>
                      <a:lnTo>
                        <a:pt x="1676" y="1686"/>
                      </a:lnTo>
                      <a:lnTo>
                        <a:pt x="1678" y="1680"/>
                      </a:lnTo>
                      <a:lnTo>
                        <a:pt x="1682" y="1666"/>
                      </a:lnTo>
                      <a:lnTo>
                        <a:pt x="1680" y="1650"/>
                      </a:lnTo>
                      <a:lnTo>
                        <a:pt x="1678" y="1636"/>
                      </a:lnTo>
                      <a:lnTo>
                        <a:pt x="1670" y="1614"/>
                      </a:lnTo>
                      <a:lnTo>
                        <a:pt x="1666" y="1604"/>
                      </a:lnTo>
                      <a:lnTo>
                        <a:pt x="1666" y="1604"/>
                      </a:lnTo>
                      <a:lnTo>
                        <a:pt x="1650" y="1578"/>
                      </a:lnTo>
                      <a:lnTo>
                        <a:pt x="1636" y="1560"/>
                      </a:lnTo>
                      <a:lnTo>
                        <a:pt x="1630" y="1554"/>
                      </a:lnTo>
                      <a:lnTo>
                        <a:pt x="1622" y="1550"/>
                      </a:lnTo>
                      <a:lnTo>
                        <a:pt x="1622" y="1550"/>
                      </a:lnTo>
                      <a:lnTo>
                        <a:pt x="1618" y="1546"/>
                      </a:lnTo>
                      <a:lnTo>
                        <a:pt x="1612" y="1540"/>
                      </a:lnTo>
                      <a:lnTo>
                        <a:pt x="1598" y="1522"/>
                      </a:lnTo>
                      <a:lnTo>
                        <a:pt x="1566" y="1462"/>
                      </a:lnTo>
                      <a:lnTo>
                        <a:pt x="1566" y="1462"/>
                      </a:lnTo>
                      <a:lnTo>
                        <a:pt x="1558" y="1446"/>
                      </a:lnTo>
                      <a:lnTo>
                        <a:pt x="1554" y="1432"/>
                      </a:lnTo>
                      <a:lnTo>
                        <a:pt x="1554" y="1422"/>
                      </a:lnTo>
                      <a:lnTo>
                        <a:pt x="1556" y="1414"/>
                      </a:lnTo>
                      <a:lnTo>
                        <a:pt x="1558" y="1408"/>
                      </a:lnTo>
                      <a:lnTo>
                        <a:pt x="1560" y="1404"/>
                      </a:lnTo>
                      <a:lnTo>
                        <a:pt x="1562" y="1400"/>
                      </a:lnTo>
                      <a:lnTo>
                        <a:pt x="1564" y="1396"/>
                      </a:lnTo>
                      <a:lnTo>
                        <a:pt x="1564" y="1396"/>
                      </a:lnTo>
                      <a:lnTo>
                        <a:pt x="1564" y="1394"/>
                      </a:lnTo>
                      <a:lnTo>
                        <a:pt x="1566" y="1390"/>
                      </a:lnTo>
                      <a:lnTo>
                        <a:pt x="1576" y="1384"/>
                      </a:lnTo>
                      <a:lnTo>
                        <a:pt x="1588" y="1380"/>
                      </a:lnTo>
                      <a:lnTo>
                        <a:pt x="1604" y="1380"/>
                      </a:lnTo>
                      <a:lnTo>
                        <a:pt x="1604" y="1380"/>
                      </a:lnTo>
                      <a:lnTo>
                        <a:pt x="1616" y="1378"/>
                      </a:lnTo>
                      <a:lnTo>
                        <a:pt x="1622" y="1374"/>
                      </a:lnTo>
                      <a:lnTo>
                        <a:pt x="1630" y="1364"/>
                      </a:lnTo>
                      <a:lnTo>
                        <a:pt x="1630" y="1364"/>
                      </a:lnTo>
                      <a:lnTo>
                        <a:pt x="1632" y="1360"/>
                      </a:lnTo>
                      <a:lnTo>
                        <a:pt x="1632" y="1354"/>
                      </a:lnTo>
                      <a:lnTo>
                        <a:pt x="1632" y="1338"/>
                      </a:lnTo>
                      <a:lnTo>
                        <a:pt x="1632" y="1316"/>
                      </a:lnTo>
                      <a:lnTo>
                        <a:pt x="1632" y="1316"/>
                      </a:lnTo>
                      <a:lnTo>
                        <a:pt x="1632" y="1310"/>
                      </a:lnTo>
                      <a:lnTo>
                        <a:pt x="1634" y="1294"/>
                      </a:lnTo>
                      <a:lnTo>
                        <a:pt x="1638" y="1286"/>
                      </a:lnTo>
                      <a:lnTo>
                        <a:pt x="1642" y="1280"/>
                      </a:lnTo>
                      <a:lnTo>
                        <a:pt x="1650" y="1274"/>
                      </a:lnTo>
                      <a:lnTo>
                        <a:pt x="1662" y="1272"/>
                      </a:lnTo>
                      <a:lnTo>
                        <a:pt x="1662" y="1272"/>
                      </a:lnTo>
                      <a:lnTo>
                        <a:pt x="1674" y="1272"/>
                      </a:lnTo>
                      <a:lnTo>
                        <a:pt x="1684" y="1268"/>
                      </a:lnTo>
                      <a:lnTo>
                        <a:pt x="1692" y="1264"/>
                      </a:lnTo>
                      <a:lnTo>
                        <a:pt x="1698" y="1258"/>
                      </a:lnTo>
                      <a:lnTo>
                        <a:pt x="1706" y="1248"/>
                      </a:lnTo>
                      <a:lnTo>
                        <a:pt x="1708" y="1244"/>
                      </a:lnTo>
                      <a:lnTo>
                        <a:pt x="1710" y="1212"/>
                      </a:lnTo>
                      <a:lnTo>
                        <a:pt x="1710" y="1212"/>
                      </a:lnTo>
                      <a:lnTo>
                        <a:pt x="1710" y="1206"/>
                      </a:lnTo>
                      <a:lnTo>
                        <a:pt x="1708" y="1192"/>
                      </a:lnTo>
                      <a:lnTo>
                        <a:pt x="1710" y="1184"/>
                      </a:lnTo>
                      <a:lnTo>
                        <a:pt x="1712" y="1176"/>
                      </a:lnTo>
                      <a:lnTo>
                        <a:pt x="1718" y="1170"/>
                      </a:lnTo>
                      <a:lnTo>
                        <a:pt x="1726" y="1166"/>
                      </a:lnTo>
                      <a:lnTo>
                        <a:pt x="1726" y="1166"/>
                      </a:lnTo>
                      <a:lnTo>
                        <a:pt x="1734" y="1162"/>
                      </a:lnTo>
                      <a:lnTo>
                        <a:pt x="1738" y="1156"/>
                      </a:lnTo>
                      <a:lnTo>
                        <a:pt x="1742" y="1148"/>
                      </a:lnTo>
                      <a:lnTo>
                        <a:pt x="1746" y="1142"/>
                      </a:lnTo>
                      <a:lnTo>
                        <a:pt x="1748" y="1130"/>
                      </a:lnTo>
                      <a:lnTo>
                        <a:pt x="1748" y="1124"/>
                      </a:lnTo>
                      <a:lnTo>
                        <a:pt x="1736" y="1078"/>
                      </a:lnTo>
                      <a:lnTo>
                        <a:pt x="1724" y="1052"/>
                      </a:lnTo>
                      <a:lnTo>
                        <a:pt x="1706" y="1022"/>
                      </a:lnTo>
                      <a:lnTo>
                        <a:pt x="1702" y="1004"/>
                      </a:lnTo>
                      <a:lnTo>
                        <a:pt x="1706" y="988"/>
                      </a:lnTo>
                      <a:lnTo>
                        <a:pt x="1632" y="878"/>
                      </a:lnTo>
                      <a:lnTo>
                        <a:pt x="1632" y="878"/>
                      </a:lnTo>
                      <a:lnTo>
                        <a:pt x="1632" y="876"/>
                      </a:lnTo>
                      <a:lnTo>
                        <a:pt x="1632" y="874"/>
                      </a:lnTo>
                      <a:lnTo>
                        <a:pt x="1628" y="868"/>
                      </a:lnTo>
                      <a:lnTo>
                        <a:pt x="1620" y="858"/>
                      </a:lnTo>
                      <a:lnTo>
                        <a:pt x="1600" y="842"/>
                      </a:lnTo>
                      <a:lnTo>
                        <a:pt x="1572" y="820"/>
                      </a:lnTo>
                      <a:lnTo>
                        <a:pt x="1528" y="790"/>
                      </a:lnTo>
                      <a:lnTo>
                        <a:pt x="1466" y="754"/>
                      </a:lnTo>
                      <a:lnTo>
                        <a:pt x="1486" y="752"/>
                      </a:lnTo>
                      <a:lnTo>
                        <a:pt x="1556" y="746"/>
                      </a:lnTo>
                      <a:lnTo>
                        <a:pt x="1606" y="746"/>
                      </a:lnTo>
                      <a:lnTo>
                        <a:pt x="1660" y="746"/>
                      </a:lnTo>
                      <a:lnTo>
                        <a:pt x="1712" y="740"/>
                      </a:lnTo>
                      <a:lnTo>
                        <a:pt x="1712" y="740"/>
                      </a:lnTo>
                      <a:lnTo>
                        <a:pt x="1734" y="732"/>
                      </a:lnTo>
                      <a:lnTo>
                        <a:pt x="1750" y="724"/>
                      </a:lnTo>
                      <a:lnTo>
                        <a:pt x="1758" y="718"/>
                      </a:lnTo>
                      <a:lnTo>
                        <a:pt x="1762" y="714"/>
                      </a:lnTo>
                      <a:lnTo>
                        <a:pt x="1762" y="714"/>
                      </a:lnTo>
                      <a:lnTo>
                        <a:pt x="1776" y="694"/>
                      </a:lnTo>
                      <a:lnTo>
                        <a:pt x="1786" y="680"/>
                      </a:lnTo>
                      <a:lnTo>
                        <a:pt x="1802" y="660"/>
                      </a:lnTo>
                      <a:lnTo>
                        <a:pt x="1802" y="660"/>
                      </a:lnTo>
                      <a:lnTo>
                        <a:pt x="1818" y="640"/>
                      </a:lnTo>
                      <a:lnTo>
                        <a:pt x="1826" y="624"/>
                      </a:lnTo>
                      <a:lnTo>
                        <a:pt x="1830" y="614"/>
                      </a:lnTo>
                      <a:lnTo>
                        <a:pt x="1830" y="612"/>
                      </a:lnTo>
                      <a:lnTo>
                        <a:pt x="1830" y="612"/>
                      </a:lnTo>
                      <a:lnTo>
                        <a:pt x="1834" y="594"/>
                      </a:lnTo>
                      <a:lnTo>
                        <a:pt x="1840" y="582"/>
                      </a:lnTo>
                      <a:lnTo>
                        <a:pt x="1842" y="578"/>
                      </a:lnTo>
                      <a:lnTo>
                        <a:pt x="1846" y="574"/>
                      </a:lnTo>
                      <a:lnTo>
                        <a:pt x="1846" y="574"/>
                      </a:lnTo>
                      <a:lnTo>
                        <a:pt x="1850" y="572"/>
                      </a:lnTo>
                      <a:lnTo>
                        <a:pt x="1854" y="564"/>
                      </a:lnTo>
                      <a:lnTo>
                        <a:pt x="1864" y="546"/>
                      </a:lnTo>
                      <a:lnTo>
                        <a:pt x="1868" y="536"/>
                      </a:lnTo>
                      <a:lnTo>
                        <a:pt x="1870" y="526"/>
                      </a:lnTo>
                      <a:lnTo>
                        <a:pt x="1870" y="518"/>
                      </a:lnTo>
                      <a:lnTo>
                        <a:pt x="1868" y="512"/>
                      </a:lnTo>
                      <a:lnTo>
                        <a:pt x="1868" y="512"/>
                      </a:lnTo>
                      <a:lnTo>
                        <a:pt x="1864" y="506"/>
                      </a:lnTo>
                      <a:lnTo>
                        <a:pt x="1864" y="498"/>
                      </a:lnTo>
                      <a:lnTo>
                        <a:pt x="1866" y="492"/>
                      </a:lnTo>
                      <a:lnTo>
                        <a:pt x="1868" y="486"/>
                      </a:lnTo>
                      <a:lnTo>
                        <a:pt x="1872" y="476"/>
                      </a:lnTo>
                      <a:lnTo>
                        <a:pt x="1876" y="472"/>
                      </a:lnTo>
                      <a:lnTo>
                        <a:pt x="1876" y="472"/>
                      </a:lnTo>
                      <a:lnTo>
                        <a:pt x="1888" y="462"/>
                      </a:lnTo>
                      <a:lnTo>
                        <a:pt x="1894" y="454"/>
                      </a:lnTo>
                      <a:lnTo>
                        <a:pt x="1894" y="450"/>
                      </a:lnTo>
                      <a:lnTo>
                        <a:pt x="1894" y="446"/>
                      </a:lnTo>
                      <a:lnTo>
                        <a:pt x="1894" y="446"/>
                      </a:lnTo>
                      <a:lnTo>
                        <a:pt x="1890" y="442"/>
                      </a:lnTo>
                      <a:lnTo>
                        <a:pt x="1890" y="434"/>
                      </a:lnTo>
                      <a:lnTo>
                        <a:pt x="1892" y="416"/>
                      </a:lnTo>
                      <a:lnTo>
                        <a:pt x="1898" y="394"/>
                      </a:lnTo>
                      <a:lnTo>
                        <a:pt x="1898" y="394"/>
                      </a:lnTo>
                      <a:lnTo>
                        <a:pt x="1914" y="374"/>
                      </a:lnTo>
                      <a:lnTo>
                        <a:pt x="1926" y="360"/>
                      </a:lnTo>
                      <a:lnTo>
                        <a:pt x="1928" y="354"/>
                      </a:lnTo>
                      <a:lnTo>
                        <a:pt x="1930" y="350"/>
                      </a:lnTo>
                      <a:lnTo>
                        <a:pt x="1930" y="350"/>
                      </a:lnTo>
                      <a:lnTo>
                        <a:pt x="1934" y="340"/>
                      </a:lnTo>
                      <a:lnTo>
                        <a:pt x="1944" y="324"/>
                      </a:lnTo>
                      <a:lnTo>
                        <a:pt x="1956" y="310"/>
                      </a:lnTo>
                      <a:lnTo>
                        <a:pt x="1964" y="304"/>
                      </a:lnTo>
                      <a:lnTo>
                        <a:pt x="1972" y="300"/>
                      </a:lnTo>
                      <a:lnTo>
                        <a:pt x="1972" y="300"/>
                      </a:lnTo>
                      <a:lnTo>
                        <a:pt x="1978" y="296"/>
                      </a:lnTo>
                      <a:lnTo>
                        <a:pt x="1986" y="290"/>
                      </a:lnTo>
                      <a:lnTo>
                        <a:pt x="1996" y="278"/>
                      </a:lnTo>
                      <a:lnTo>
                        <a:pt x="2004" y="264"/>
                      </a:lnTo>
                      <a:lnTo>
                        <a:pt x="2004" y="264"/>
                      </a:lnTo>
                      <a:lnTo>
                        <a:pt x="2010" y="252"/>
                      </a:lnTo>
                      <a:lnTo>
                        <a:pt x="2016" y="240"/>
                      </a:lnTo>
                      <a:lnTo>
                        <a:pt x="2020" y="236"/>
                      </a:lnTo>
                      <a:lnTo>
                        <a:pt x="2024" y="234"/>
                      </a:lnTo>
                      <a:lnTo>
                        <a:pt x="2024" y="234"/>
                      </a:lnTo>
                      <a:lnTo>
                        <a:pt x="2030" y="232"/>
                      </a:lnTo>
                      <a:lnTo>
                        <a:pt x="2034" y="226"/>
                      </a:lnTo>
                      <a:lnTo>
                        <a:pt x="2046" y="214"/>
                      </a:lnTo>
                      <a:lnTo>
                        <a:pt x="2056" y="198"/>
                      </a:lnTo>
                      <a:lnTo>
                        <a:pt x="2078" y="154"/>
                      </a:lnTo>
                      <a:lnTo>
                        <a:pt x="2090" y="112"/>
                      </a:lnTo>
                      <a:lnTo>
                        <a:pt x="2088" y="78"/>
                      </a:lnTo>
                      <a:close/>
                      <a:moveTo>
                        <a:pt x="1040" y="574"/>
                      </a:move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</a:ln>
                <a:effectLst>
                  <a:glow rad="38100">
                    <a:schemeClr val="bg2">
                      <a:lumMod val="60000"/>
                      <a:lumOff val="40000"/>
                      <a:alpha val="19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anchor="t"/>
                <a:lstStyle/>
                <a:p>
                  <a:endParaRPr lang="en-US"/>
                </a:p>
              </p:txBody>
            </p:sp>
          </p:grpSp>
          <p:grpSp>
            <p:nvGrpSpPr>
              <p:cNvPr id="180" name="Group 48"/>
              <p:cNvGrpSpPr>
                <a:grpSpLocks noChangeAspect="1"/>
              </p:cNvGrpSpPr>
              <p:nvPr/>
            </p:nvGrpSpPr>
            <p:grpSpPr>
              <a:xfrm rot="1419986">
                <a:off x="7374137" y="629719"/>
                <a:ext cx="1046470" cy="892409"/>
                <a:chOff x="5181600" y="457200"/>
                <a:chExt cx="3235325" cy="2759075"/>
              </a:xfrm>
              <a:solidFill>
                <a:schemeClr val="bg2">
                  <a:lumMod val="60000"/>
                  <a:lumOff val="40000"/>
                  <a:alpha val="8000"/>
                </a:schemeClr>
              </a:solidFill>
            </p:grpSpPr>
            <p:sp>
              <p:nvSpPr>
                <p:cNvPr id="216" name="Freeform 86"/>
                <p:cNvSpPr/>
                <p:nvPr/>
              </p:nvSpPr>
              <p:spPr bwMode="auto">
                <a:xfrm>
                  <a:off x="6400801" y="787399"/>
                  <a:ext cx="390524" cy="5810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6" h="366">
                      <a:moveTo>
                        <a:pt x="242" y="366"/>
                      </a:moveTo>
                      <a:lnTo>
                        <a:pt x="242" y="366"/>
                      </a:lnTo>
                      <a:lnTo>
                        <a:pt x="244" y="364"/>
                      </a:lnTo>
                      <a:lnTo>
                        <a:pt x="246" y="364"/>
                      </a:lnTo>
                      <a:lnTo>
                        <a:pt x="246" y="364"/>
                      </a:lnTo>
                      <a:lnTo>
                        <a:pt x="236" y="348"/>
                      </a:lnTo>
                      <a:lnTo>
                        <a:pt x="50" y="54"/>
                      </a:lnTo>
                      <a:lnTo>
                        <a:pt x="50" y="54"/>
                      </a:lnTo>
                      <a:lnTo>
                        <a:pt x="32" y="28"/>
                      </a:lnTo>
                      <a:lnTo>
                        <a:pt x="32" y="26"/>
                      </a:lnTo>
                      <a:lnTo>
                        <a:pt x="32" y="26"/>
                      </a:lnTo>
                      <a:lnTo>
                        <a:pt x="22" y="14"/>
                      </a:lnTo>
                      <a:lnTo>
                        <a:pt x="10" y="4"/>
                      </a:lnTo>
                      <a:lnTo>
                        <a:pt x="10" y="4"/>
                      </a:lnTo>
                      <a:lnTo>
                        <a:pt x="6" y="2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6"/>
                      </a:lnTo>
                      <a:lnTo>
                        <a:pt x="10" y="24"/>
                      </a:lnTo>
                      <a:lnTo>
                        <a:pt x="10" y="24"/>
                      </a:lnTo>
                      <a:lnTo>
                        <a:pt x="20" y="34"/>
                      </a:lnTo>
                      <a:lnTo>
                        <a:pt x="28" y="44"/>
                      </a:lnTo>
                      <a:lnTo>
                        <a:pt x="232" y="352"/>
                      </a:lnTo>
                      <a:lnTo>
                        <a:pt x="232" y="352"/>
                      </a:lnTo>
                      <a:lnTo>
                        <a:pt x="238" y="362"/>
                      </a:lnTo>
                      <a:lnTo>
                        <a:pt x="242" y="366"/>
                      </a:lnTo>
                      <a:lnTo>
                        <a:pt x="24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</a:ln>
              </p:spPr>
              <p:txBody>
                <a:bodyPr vert="horz" wrap="square" lIns="91440" tIns="45720" rIns="91440" bIns="45720" anchor="t"/>
                <a:lstStyle/>
                <a:p>
                  <a:endParaRPr lang="en-US"/>
                </a:p>
              </p:txBody>
            </p:sp>
            <p:sp>
              <p:nvSpPr>
                <p:cNvPr id="217" name="Freeform 87"/>
                <p:cNvSpPr/>
                <p:nvPr/>
              </p:nvSpPr>
              <p:spPr bwMode="auto">
                <a:xfrm>
                  <a:off x="6791325" y="1381124"/>
                  <a:ext cx="1588" cy="15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</a:ln>
              </p:spPr>
              <p:txBody>
                <a:bodyPr vert="horz" wrap="square" lIns="91440" tIns="45720" rIns="91440" bIns="45720" anchor="t"/>
                <a:lstStyle/>
                <a:p>
                  <a:endParaRPr lang="en-US"/>
                </a:p>
              </p:txBody>
            </p:sp>
            <p:sp>
              <p:nvSpPr>
                <p:cNvPr id="218" name="Freeform 88"/>
                <p:cNvSpPr/>
                <p:nvPr/>
              </p:nvSpPr>
              <p:spPr bwMode="auto">
                <a:xfrm>
                  <a:off x="6819900" y="787399"/>
                  <a:ext cx="387350" cy="5810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4" h="366">
                      <a:moveTo>
                        <a:pt x="2" y="366"/>
                      </a:moveTo>
                      <a:lnTo>
                        <a:pt x="2" y="366"/>
                      </a:lnTo>
                      <a:lnTo>
                        <a:pt x="6" y="362"/>
                      </a:lnTo>
                      <a:lnTo>
                        <a:pt x="14" y="352"/>
                      </a:lnTo>
                      <a:lnTo>
                        <a:pt x="216" y="44"/>
                      </a:lnTo>
                      <a:lnTo>
                        <a:pt x="216" y="44"/>
                      </a:lnTo>
                      <a:lnTo>
                        <a:pt x="226" y="34"/>
                      </a:lnTo>
                      <a:lnTo>
                        <a:pt x="234" y="24"/>
                      </a:lnTo>
                      <a:lnTo>
                        <a:pt x="234" y="24"/>
                      </a:lnTo>
                      <a:lnTo>
                        <a:pt x="240" y="16"/>
                      </a:lnTo>
                      <a:lnTo>
                        <a:pt x="244" y="6"/>
                      </a:lnTo>
                      <a:lnTo>
                        <a:pt x="244" y="6"/>
                      </a:lnTo>
                      <a:lnTo>
                        <a:pt x="244" y="2"/>
                      </a:lnTo>
                      <a:lnTo>
                        <a:pt x="242" y="0"/>
                      </a:lnTo>
                      <a:lnTo>
                        <a:pt x="238" y="2"/>
                      </a:lnTo>
                      <a:lnTo>
                        <a:pt x="234" y="4"/>
                      </a:lnTo>
                      <a:lnTo>
                        <a:pt x="234" y="4"/>
                      </a:lnTo>
                      <a:lnTo>
                        <a:pt x="222" y="14"/>
                      </a:lnTo>
                      <a:lnTo>
                        <a:pt x="212" y="26"/>
                      </a:lnTo>
                      <a:lnTo>
                        <a:pt x="212" y="28"/>
                      </a:lnTo>
                      <a:lnTo>
                        <a:pt x="212" y="28"/>
                      </a:lnTo>
                      <a:lnTo>
                        <a:pt x="194" y="54"/>
                      </a:lnTo>
                      <a:lnTo>
                        <a:pt x="8" y="348"/>
                      </a:lnTo>
                      <a:lnTo>
                        <a:pt x="8" y="348"/>
                      </a:lnTo>
                      <a:lnTo>
                        <a:pt x="0" y="364"/>
                      </a:lnTo>
                      <a:lnTo>
                        <a:pt x="0" y="364"/>
                      </a:lnTo>
                      <a:lnTo>
                        <a:pt x="0" y="366"/>
                      </a:lnTo>
                      <a:lnTo>
                        <a:pt x="0" y="366"/>
                      </a:lnTo>
                      <a:lnTo>
                        <a:pt x="2" y="366"/>
                      </a:lnTo>
                      <a:lnTo>
                        <a:pt x="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</a:ln>
              </p:spPr>
              <p:txBody>
                <a:bodyPr vert="horz" wrap="square" lIns="91440" tIns="45720" rIns="91440" bIns="45720" anchor="t"/>
                <a:lstStyle/>
                <a:p>
                  <a:endParaRPr lang="en-US"/>
                </a:p>
              </p:txBody>
            </p:sp>
            <p:sp>
              <p:nvSpPr>
                <p:cNvPr id="219" name="Freeform 89"/>
                <p:cNvSpPr>
                  <a:spLocks noEditPoints="1"/>
                </p:cNvSpPr>
                <p:nvPr/>
              </p:nvSpPr>
              <p:spPr bwMode="auto">
                <a:xfrm>
                  <a:off x="5181600" y="457200"/>
                  <a:ext cx="3235325" cy="27590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38" h="1738">
                      <a:moveTo>
                        <a:pt x="2036" y="78"/>
                      </a:moveTo>
                      <a:lnTo>
                        <a:pt x="2018" y="44"/>
                      </a:lnTo>
                      <a:lnTo>
                        <a:pt x="1978" y="14"/>
                      </a:lnTo>
                      <a:lnTo>
                        <a:pt x="1916" y="2"/>
                      </a:lnTo>
                      <a:lnTo>
                        <a:pt x="1850" y="0"/>
                      </a:lnTo>
                      <a:lnTo>
                        <a:pt x="1850" y="0"/>
                      </a:lnTo>
                      <a:lnTo>
                        <a:pt x="1832" y="0"/>
                      </a:lnTo>
                      <a:lnTo>
                        <a:pt x="1808" y="4"/>
                      </a:lnTo>
                      <a:lnTo>
                        <a:pt x="1778" y="8"/>
                      </a:lnTo>
                      <a:lnTo>
                        <a:pt x="1742" y="16"/>
                      </a:lnTo>
                      <a:lnTo>
                        <a:pt x="1702" y="28"/>
                      </a:lnTo>
                      <a:lnTo>
                        <a:pt x="1656" y="46"/>
                      </a:lnTo>
                      <a:lnTo>
                        <a:pt x="1606" y="66"/>
                      </a:lnTo>
                      <a:lnTo>
                        <a:pt x="1606" y="66"/>
                      </a:lnTo>
                      <a:lnTo>
                        <a:pt x="1558" y="92"/>
                      </a:lnTo>
                      <a:lnTo>
                        <a:pt x="1510" y="120"/>
                      </a:lnTo>
                      <a:lnTo>
                        <a:pt x="1466" y="152"/>
                      </a:lnTo>
                      <a:lnTo>
                        <a:pt x="1424" y="184"/>
                      </a:lnTo>
                      <a:lnTo>
                        <a:pt x="1382" y="222"/>
                      </a:lnTo>
                      <a:lnTo>
                        <a:pt x="1342" y="260"/>
                      </a:lnTo>
                      <a:lnTo>
                        <a:pt x="1302" y="304"/>
                      </a:lnTo>
                      <a:lnTo>
                        <a:pt x="1264" y="350"/>
                      </a:lnTo>
                      <a:lnTo>
                        <a:pt x="1264" y="350"/>
                      </a:lnTo>
                      <a:lnTo>
                        <a:pt x="1234" y="388"/>
                      </a:lnTo>
                      <a:lnTo>
                        <a:pt x="1204" y="430"/>
                      </a:lnTo>
                      <a:lnTo>
                        <a:pt x="1176" y="472"/>
                      </a:lnTo>
                      <a:lnTo>
                        <a:pt x="1152" y="514"/>
                      </a:lnTo>
                      <a:lnTo>
                        <a:pt x="1110" y="590"/>
                      </a:lnTo>
                      <a:lnTo>
                        <a:pt x="1080" y="646"/>
                      </a:lnTo>
                      <a:lnTo>
                        <a:pt x="1080" y="646"/>
                      </a:lnTo>
                      <a:lnTo>
                        <a:pt x="1074" y="644"/>
                      </a:lnTo>
                      <a:lnTo>
                        <a:pt x="1074" y="644"/>
                      </a:lnTo>
                      <a:lnTo>
                        <a:pt x="1068" y="632"/>
                      </a:lnTo>
                      <a:lnTo>
                        <a:pt x="1060" y="618"/>
                      </a:lnTo>
                      <a:lnTo>
                        <a:pt x="1060" y="618"/>
                      </a:lnTo>
                      <a:lnTo>
                        <a:pt x="1064" y="610"/>
                      </a:lnTo>
                      <a:lnTo>
                        <a:pt x="1066" y="602"/>
                      </a:lnTo>
                      <a:lnTo>
                        <a:pt x="1066" y="602"/>
                      </a:lnTo>
                      <a:lnTo>
                        <a:pt x="1064" y="592"/>
                      </a:lnTo>
                      <a:lnTo>
                        <a:pt x="1060" y="586"/>
                      </a:lnTo>
                      <a:lnTo>
                        <a:pt x="1052" y="580"/>
                      </a:lnTo>
                      <a:lnTo>
                        <a:pt x="1042" y="578"/>
                      </a:lnTo>
                      <a:lnTo>
                        <a:pt x="1042" y="578"/>
                      </a:lnTo>
                      <a:lnTo>
                        <a:pt x="1040" y="580"/>
                      </a:lnTo>
                      <a:lnTo>
                        <a:pt x="1042" y="574"/>
                      </a:lnTo>
                      <a:lnTo>
                        <a:pt x="1036" y="574"/>
                      </a:lnTo>
                      <a:lnTo>
                        <a:pt x="1032" y="574"/>
                      </a:lnTo>
                      <a:lnTo>
                        <a:pt x="1032" y="574"/>
                      </a:lnTo>
                      <a:lnTo>
                        <a:pt x="1024" y="568"/>
                      </a:lnTo>
                      <a:lnTo>
                        <a:pt x="1024" y="568"/>
                      </a:lnTo>
                      <a:lnTo>
                        <a:pt x="1022" y="568"/>
                      </a:lnTo>
                      <a:lnTo>
                        <a:pt x="1018" y="570"/>
                      </a:lnTo>
                      <a:lnTo>
                        <a:pt x="1012" y="570"/>
                      </a:lnTo>
                      <a:lnTo>
                        <a:pt x="1014" y="574"/>
                      </a:lnTo>
                      <a:lnTo>
                        <a:pt x="1008" y="574"/>
                      </a:lnTo>
                      <a:lnTo>
                        <a:pt x="1004" y="574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0" y="578"/>
                      </a:lnTo>
                      <a:lnTo>
                        <a:pt x="1000" y="578"/>
                      </a:lnTo>
                      <a:lnTo>
                        <a:pt x="990" y="580"/>
                      </a:lnTo>
                      <a:lnTo>
                        <a:pt x="982" y="586"/>
                      </a:lnTo>
                      <a:lnTo>
                        <a:pt x="978" y="592"/>
                      </a:lnTo>
                      <a:lnTo>
                        <a:pt x="976" y="602"/>
                      </a:lnTo>
                      <a:lnTo>
                        <a:pt x="976" y="602"/>
                      </a:lnTo>
                      <a:lnTo>
                        <a:pt x="978" y="608"/>
                      </a:lnTo>
                      <a:lnTo>
                        <a:pt x="980" y="616"/>
                      </a:lnTo>
                      <a:lnTo>
                        <a:pt x="980" y="616"/>
                      </a:lnTo>
                      <a:lnTo>
                        <a:pt x="970" y="632"/>
                      </a:lnTo>
                      <a:lnTo>
                        <a:pt x="964" y="644"/>
                      </a:lnTo>
                      <a:lnTo>
                        <a:pt x="964" y="644"/>
                      </a:lnTo>
                      <a:lnTo>
                        <a:pt x="958" y="646"/>
                      </a:lnTo>
                      <a:lnTo>
                        <a:pt x="958" y="646"/>
                      </a:lnTo>
                      <a:lnTo>
                        <a:pt x="928" y="590"/>
                      </a:lnTo>
                      <a:lnTo>
                        <a:pt x="886" y="514"/>
                      </a:lnTo>
                      <a:lnTo>
                        <a:pt x="860" y="472"/>
                      </a:lnTo>
                      <a:lnTo>
                        <a:pt x="834" y="430"/>
                      </a:lnTo>
                      <a:lnTo>
                        <a:pt x="804" y="388"/>
                      </a:lnTo>
                      <a:lnTo>
                        <a:pt x="774" y="350"/>
                      </a:lnTo>
                      <a:lnTo>
                        <a:pt x="774" y="350"/>
                      </a:lnTo>
                      <a:lnTo>
                        <a:pt x="736" y="304"/>
                      </a:lnTo>
                      <a:lnTo>
                        <a:pt x="696" y="260"/>
                      </a:lnTo>
                      <a:lnTo>
                        <a:pt x="656" y="222"/>
                      </a:lnTo>
                      <a:lnTo>
                        <a:pt x="614" y="184"/>
                      </a:lnTo>
                      <a:lnTo>
                        <a:pt x="572" y="152"/>
                      </a:lnTo>
                      <a:lnTo>
                        <a:pt x="528" y="120"/>
                      </a:lnTo>
                      <a:lnTo>
                        <a:pt x="480" y="92"/>
                      </a:lnTo>
                      <a:lnTo>
                        <a:pt x="432" y="66"/>
                      </a:lnTo>
                      <a:lnTo>
                        <a:pt x="432" y="66"/>
                      </a:lnTo>
                      <a:lnTo>
                        <a:pt x="382" y="46"/>
                      </a:lnTo>
                      <a:lnTo>
                        <a:pt x="336" y="28"/>
                      </a:lnTo>
                      <a:lnTo>
                        <a:pt x="296" y="16"/>
                      </a:lnTo>
                      <a:lnTo>
                        <a:pt x="260" y="8"/>
                      </a:lnTo>
                      <a:lnTo>
                        <a:pt x="230" y="4"/>
                      </a:lnTo>
                      <a:lnTo>
                        <a:pt x="206" y="0"/>
                      </a:lnTo>
                      <a:lnTo>
                        <a:pt x="188" y="0"/>
                      </a:lnTo>
                      <a:lnTo>
                        <a:pt x="122" y="2"/>
                      </a:lnTo>
                      <a:lnTo>
                        <a:pt x="60" y="14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4"/>
                      </a:lnTo>
                      <a:lnTo>
                        <a:pt x="10" y="156"/>
                      </a:lnTo>
                      <a:lnTo>
                        <a:pt x="32" y="202"/>
                      </a:lnTo>
                      <a:lnTo>
                        <a:pt x="32" y="202"/>
                      </a:lnTo>
                      <a:lnTo>
                        <a:pt x="42" y="218"/>
                      </a:lnTo>
                      <a:lnTo>
                        <a:pt x="54" y="232"/>
                      </a:lnTo>
                      <a:lnTo>
                        <a:pt x="58" y="236"/>
                      </a:lnTo>
                      <a:lnTo>
                        <a:pt x="64" y="240"/>
                      </a:lnTo>
                      <a:lnTo>
                        <a:pt x="64" y="240"/>
                      </a:lnTo>
                      <a:lnTo>
                        <a:pt x="68" y="242"/>
                      </a:lnTo>
                      <a:lnTo>
                        <a:pt x="72" y="246"/>
                      </a:lnTo>
                      <a:lnTo>
                        <a:pt x="78" y="258"/>
                      </a:lnTo>
                      <a:lnTo>
                        <a:pt x="82" y="272"/>
                      </a:lnTo>
                      <a:lnTo>
                        <a:pt x="82" y="272"/>
                      </a:lnTo>
                      <a:lnTo>
                        <a:pt x="90" y="286"/>
                      </a:lnTo>
                      <a:lnTo>
                        <a:pt x="100" y="298"/>
                      </a:lnTo>
                      <a:lnTo>
                        <a:pt x="108" y="302"/>
                      </a:lnTo>
                      <a:lnTo>
                        <a:pt x="114" y="308"/>
                      </a:lnTo>
                      <a:lnTo>
                        <a:pt x="114" y="308"/>
                      </a:lnTo>
                      <a:lnTo>
                        <a:pt x="122" y="312"/>
                      </a:lnTo>
                      <a:lnTo>
                        <a:pt x="128" y="318"/>
                      </a:lnTo>
                      <a:lnTo>
                        <a:pt x="140" y="332"/>
                      </a:lnTo>
                      <a:lnTo>
                        <a:pt x="150" y="348"/>
                      </a:lnTo>
                      <a:lnTo>
                        <a:pt x="154" y="358"/>
                      </a:lnTo>
                      <a:lnTo>
                        <a:pt x="154" y="358"/>
                      </a:lnTo>
                      <a:lnTo>
                        <a:pt x="156" y="364"/>
                      </a:lnTo>
                      <a:lnTo>
                        <a:pt x="158" y="370"/>
                      </a:lnTo>
                      <a:lnTo>
                        <a:pt x="170" y="384"/>
                      </a:lnTo>
                      <a:lnTo>
                        <a:pt x="186" y="404"/>
                      </a:lnTo>
                      <a:lnTo>
                        <a:pt x="186" y="404"/>
                      </a:lnTo>
                      <a:lnTo>
                        <a:pt x="190" y="428"/>
                      </a:lnTo>
                      <a:lnTo>
                        <a:pt x="192" y="446"/>
                      </a:lnTo>
                      <a:lnTo>
                        <a:pt x="192" y="452"/>
                      </a:lnTo>
                      <a:lnTo>
                        <a:pt x="190" y="458"/>
                      </a:lnTo>
                      <a:lnTo>
                        <a:pt x="190" y="458"/>
                      </a:lnTo>
                      <a:lnTo>
                        <a:pt x="188" y="462"/>
                      </a:lnTo>
                      <a:lnTo>
                        <a:pt x="188" y="466"/>
                      </a:lnTo>
                      <a:lnTo>
                        <a:pt x="194" y="474"/>
                      </a:lnTo>
                      <a:lnTo>
                        <a:pt x="206" y="484"/>
                      </a:lnTo>
                      <a:lnTo>
                        <a:pt x="206" y="484"/>
                      </a:lnTo>
                      <a:lnTo>
                        <a:pt x="210" y="488"/>
                      </a:lnTo>
                      <a:lnTo>
                        <a:pt x="214" y="498"/>
                      </a:lnTo>
                      <a:lnTo>
                        <a:pt x="216" y="506"/>
                      </a:lnTo>
                      <a:lnTo>
                        <a:pt x="218" y="512"/>
                      </a:lnTo>
                      <a:lnTo>
                        <a:pt x="218" y="518"/>
                      </a:lnTo>
                      <a:lnTo>
                        <a:pt x="214" y="526"/>
                      </a:lnTo>
                      <a:lnTo>
                        <a:pt x="214" y="526"/>
                      </a:lnTo>
                      <a:lnTo>
                        <a:pt x="212" y="532"/>
                      </a:lnTo>
                      <a:lnTo>
                        <a:pt x="212" y="542"/>
                      </a:lnTo>
                      <a:lnTo>
                        <a:pt x="214" y="552"/>
                      </a:lnTo>
                      <a:lnTo>
                        <a:pt x="218" y="562"/>
                      </a:lnTo>
                      <a:lnTo>
                        <a:pt x="228" y="580"/>
                      </a:lnTo>
                      <a:lnTo>
                        <a:pt x="232" y="586"/>
                      </a:lnTo>
                      <a:lnTo>
                        <a:pt x="236" y="590"/>
                      </a:lnTo>
                      <a:lnTo>
                        <a:pt x="236" y="590"/>
                      </a:lnTo>
                      <a:lnTo>
                        <a:pt x="238" y="594"/>
                      </a:lnTo>
                      <a:lnTo>
                        <a:pt x="242" y="598"/>
                      </a:lnTo>
                      <a:lnTo>
                        <a:pt x="246" y="612"/>
                      </a:lnTo>
                      <a:lnTo>
                        <a:pt x="250" y="628"/>
                      </a:lnTo>
                      <a:lnTo>
                        <a:pt x="250" y="628"/>
                      </a:lnTo>
                      <a:lnTo>
                        <a:pt x="252" y="632"/>
                      </a:lnTo>
                      <a:lnTo>
                        <a:pt x="254" y="642"/>
                      </a:lnTo>
                      <a:lnTo>
                        <a:pt x="264" y="656"/>
                      </a:lnTo>
                      <a:lnTo>
                        <a:pt x="278" y="678"/>
                      </a:lnTo>
                      <a:lnTo>
                        <a:pt x="278" y="678"/>
                      </a:lnTo>
                      <a:lnTo>
                        <a:pt x="294" y="698"/>
                      </a:lnTo>
                      <a:lnTo>
                        <a:pt x="304" y="712"/>
                      </a:lnTo>
                      <a:lnTo>
                        <a:pt x="316" y="734"/>
                      </a:lnTo>
                      <a:lnTo>
                        <a:pt x="316" y="734"/>
                      </a:lnTo>
                      <a:lnTo>
                        <a:pt x="320" y="740"/>
                      </a:lnTo>
                      <a:lnTo>
                        <a:pt x="326" y="744"/>
                      </a:lnTo>
                      <a:lnTo>
                        <a:pt x="344" y="752"/>
                      </a:lnTo>
                      <a:lnTo>
                        <a:pt x="364" y="760"/>
                      </a:lnTo>
                      <a:lnTo>
                        <a:pt x="414" y="768"/>
                      </a:lnTo>
                      <a:lnTo>
                        <a:pt x="468" y="768"/>
                      </a:lnTo>
                      <a:lnTo>
                        <a:pt x="516" y="768"/>
                      </a:lnTo>
                      <a:lnTo>
                        <a:pt x="584" y="772"/>
                      </a:lnTo>
                      <a:lnTo>
                        <a:pt x="626" y="778"/>
                      </a:lnTo>
                      <a:lnTo>
                        <a:pt x="628" y="780"/>
                      </a:lnTo>
                      <a:lnTo>
                        <a:pt x="628" y="780"/>
                      </a:lnTo>
                      <a:lnTo>
                        <a:pt x="596" y="796"/>
                      </a:lnTo>
                      <a:lnTo>
                        <a:pt x="568" y="814"/>
                      </a:lnTo>
                      <a:lnTo>
                        <a:pt x="542" y="832"/>
                      </a:lnTo>
                      <a:lnTo>
                        <a:pt x="518" y="850"/>
                      </a:lnTo>
                      <a:lnTo>
                        <a:pt x="518" y="850"/>
                      </a:lnTo>
                      <a:lnTo>
                        <a:pt x="472" y="890"/>
                      </a:lnTo>
                      <a:lnTo>
                        <a:pt x="442" y="918"/>
                      </a:lnTo>
                      <a:lnTo>
                        <a:pt x="422" y="938"/>
                      </a:lnTo>
                      <a:lnTo>
                        <a:pt x="414" y="952"/>
                      </a:lnTo>
                      <a:lnTo>
                        <a:pt x="412" y="958"/>
                      </a:lnTo>
                      <a:lnTo>
                        <a:pt x="416" y="962"/>
                      </a:lnTo>
                      <a:lnTo>
                        <a:pt x="418" y="962"/>
                      </a:lnTo>
                      <a:lnTo>
                        <a:pt x="420" y="962"/>
                      </a:lnTo>
                      <a:lnTo>
                        <a:pt x="430" y="996"/>
                      </a:lnTo>
                      <a:lnTo>
                        <a:pt x="430" y="996"/>
                      </a:lnTo>
                      <a:lnTo>
                        <a:pt x="438" y="1020"/>
                      </a:lnTo>
                      <a:lnTo>
                        <a:pt x="446" y="1044"/>
                      </a:lnTo>
                      <a:lnTo>
                        <a:pt x="458" y="1074"/>
                      </a:lnTo>
                      <a:lnTo>
                        <a:pt x="474" y="1102"/>
                      </a:lnTo>
                      <a:lnTo>
                        <a:pt x="490" y="1130"/>
                      </a:lnTo>
                      <a:lnTo>
                        <a:pt x="500" y="1142"/>
                      </a:lnTo>
                      <a:lnTo>
                        <a:pt x="510" y="1152"/>
                      </a:lnTo>
                      <a:lnTo>
                        <a:pt x="520" y="1160"/>
                      </a:lnTo>
                      <a:lnTo>
                        <a:pt x="530" y="1166"/>
                      </a:lnTo>
                      <a:lnTo>
                        <a:pt x="530" y="1166"/>
                      </a:lnTo>
                      <a:lnTo>
                        <a:pt x="548" y="1174"/>
                      </a:lnTo>
                      <a:lnTo>
                        <a:pt x="560" y="1184"/>
                      </a:lnTo>
                      <a:lnTo>
                        <a:pt x="568" y="1194"/>
                      </a:lnTo>
                      <a:lnTo>
                        <a:pt x="572" y="1204"/>
                      </a:lnTo>
                      <a:lnTo>
                        <a:pt x="574" y="1214"/>
                      </a:lnTo>
                      <a:lnTo>
                        <a:pt x="574" y="1222"/>
                      </a:lnTo>
                      <a:lnTo>
                        <a:pt x="574" y="1228"/>
                      </a:lnTo>
                      <a:lnTo>
                        <a:pt x="574" y="1228"/>
                      </a:lnTo>
                      <a:lnTo>
                        <a:pt x="578" y="1236"/>
                      </a:lnTo>
                      <a:lnTo>
                        <a:pt x="588" y="1256"/>
                      </a:lnTo>
                      <a:lnTo>
                        <a:pt x="596" y="1268"/>
                      </a:lnTo>
                      <a:lnTo>
                        <a:pt x="604" y="1278"/>
                      </a:lnTo>
                      <a:lnTo>
                        <a:pt x="616" y="1284"/>
                      </a:lnTo>
                      <a:lnTo>
                        <a:pt x="626" y="1288"/>
                      </a:lnTo>
                      <a:lnTo>
                        <a:pt x="626" y="1288"/>
                      </a:lnTo>
                      <a:lnTo>
                        <a:pt x="632" y="1290"/>
                      </a:lnTo>
                      <a:lnTo>
                        <a:pt x="638" y="1294"/>
                      </a:lnTo>
                      <a:lnTo>
                        <a:pt x="642" y="1300"/>
                      </a:lnTo>
                      <a:lnTo>
                        <a:pt x="646" y="1306"/>
                      </a:lnTo>
                      <a:lnTo>
                        <a:pt x="652" y="1322"/>
                      </a:lnTo>
                      <a:lnTo>
                        <a:pt x="656" y="1340"/>
                      </a:lnTo>
                      <a:lnTo>
                        <a:pt x="660" y="1374"/>
                      </a:lnTo>
                      <a:lnTo>
                        <a:pt x="662" y="1388"/>
                      </a:lnTo>
                      <a:lnTo>
                        <a:pt x="662" y="1388"/>
                      </a:lnTo>
                      <a:lnTo>
                        <a:pt x="662" y="1404"/>
                      </a:lnTo>
                      <a:lnTo>
                        <a:pt x="660" y="1420"/>
                      </a:lnTo>
                      <a:lnTo>
                        <a:pt x="656" y="1442"/>
                      </a:lnTo>
                      <a:lnTo>
                        <a:pt x="650" y="1464"/>
                      </a:lnTo>
                      <a:lnTo>
                        <a:pt x="642" y="1486"/>
                      </a:lnTo>
                      <a:lnTo>
                        <a:pt x="636" y="1498"/>
                      </a:lnTo>
                      <a:lnTo>
                        <a:pt x="630" y="1508"/>
                      </a:lnTo>
                      <a:lnTo>
                        <a:pt x="622" y="1518"/>
                      </a:lnTo>
                      <a:lnTo>
                        <a:pt x="612" y="1528"/>
                      </a:lnTo>
                      <a:lnTo>
                        <a:pt x="612" y="1528"/>
                      </a:lnTo>
                      <a:lnTo>
                        <a:pt x="596" y="1544"/>
                      </a:lnTo>
                      <a:lnTo>
                        <a:pt x="582" y="1558"/>
                      </a:lnTo>
                      <a:lnTo>
                        <a:pt x="562" y="1580"/>
                      </a:lnTo>
                      <a:lnTo>
                        <a:pt x="550" y="1596"/>
                      </a:lnTo>
                      <a:lnTo>
                        <a:pt x="548" y="1602"/>
                      </a:lnTo>
                      <a:lnTo>
                        <a:pt x="548" y="1602"/>
                      </a:lnTo>
                      <a:lnTo>
                        <a:pt x="538" y="1616"/>
                      </a:lnTo>
                      <a:lnTo>
                        <a:pt x="530" y="1632"/>
                      </a:lnTo>
                      <a:lnTo>
                        <a:pt x="522" y="1652"/>
                      </a:lnTo>
                      <a:lnTo>
                        <a:pt x="522" y="1652"/>
                      </a:lnTo>
                      <a:lnTo>
                        <a:pt x="518" y="1676"/>
                      </a:lnTo>
                      <a:lnTo>
                        <a:pt x="516" y="1698"/>
                      </a:lnTo>
                      <a:lnTo>
                        <a:pt x="518" y="1716"/>
                      </a:lnTo>
                      <a:lnTo>
                        <a:pt x="520" y="1724"/>
                      </a:lnTo>
                      <a:lnTo>
                        <a:pt x="522" y="1732"/>
                      </a:lnTo>
                      <a:lnTo>
                        <a:pt x="522" y="1732"/>
                      </a:lnTo>
                      <a:lnTo>
                        <a:pt x="526" y="1736"/>
                      </a:lnTo>
                      <a:lnTo>
                        <a:pt x="532" y="1738"/>
                      </a:lnTo>
                      <a:lnTo>
                        <a:pt x="538" y="1738"/>
                      </a:lnTo>
                      <a:lnTo>
                        <a:pt x="544" y="1738"/>
                      </a:lnTo>
                      <a:lnTo>
                        <a:pt x="554" y="1734"/>
                      </a:lnTo>
                      <a:lnTo>
                        <a:pt x="558" y="1732"/>
                      </a:lnTo>
                      <a:lnTo>
                        <a:pt x="640" y="1640"/>
                      </a:lnTo>
                      <a:lnTo>
                        <a:pt x="636" y="1610"/>
                      </a:lnTo>
                      <a:lnTo>
                        <a:pt x="636" y="1610"/>
                      </a:lnTo>
                      <a:lnTo>
                        <a:pt x="648" y="1598"/>
                      </a:lnTo>
                      <a:lnTo>
                        <a:pt x="658" y="1590"/>
                      </a:lnTo>
                      <a:lnTo>
                        <a:pt x="664" y="1588"/>
                      </a:lnTo>
                      <a:lnTo>
                        <a:pt x="670" y="1586"/>
                      </a:lnTo>
                      <a:lnTo>
                        <a:pt x="670" y="1586"/>
                      </a:lnTo>
                      <a:lnTo>
                        <a:pt x="678" y="1582"/>
                      </a:lnTo>
                      <a:lnTo>
                        <a:pt x="684" y="1578"/>
                      </a:lnTo>
                      <a:lnTo>
                        <a:pt x="698" y="1562"/>
                      </a:lnTo>
                      <a:lnTo>
                        <a:pt x="712" y="1538"/>
                      </a:lnTo>
                      <a:lnTo>
                        <a:pt x="712" y="1538"/>
                      </a:lnTo>
                      <a:lnTo>
                        <a:pt x="732" y="1520"/>
                      </a:lnTo>
                      <a:lnTo>
                        <a:pt x="752" y="1500"/>
                      </a:lnTo>
                      <a:lnTo>
                        <a:pt x="770" y="1476"/>
                      </a:lnTo>
                      <a:lnTo>
                        <a:pt x="770" y="1476"/>
                      </a:lnTo>
                      <a:lnTo>
                        <a:pt x="790" y="1446"/>
                      </a:lnTo>
                      <a:lnTo>
                        <a:pt x="812" y="1410"/>
                      </a:lnTo>
                      <a:lnTo>
                        <a:pt x="830" y="1374"/>
                      </a:lnTo>
                      <a:lnTo>
                        <a:pt x="836" y="1356"/>
                      </a:lnTo>
                      <a:lnTo>
                        <a:pt x="840" y="1342"/>
                      </a:lnTo>
                      <a:lnTo>
                        <a:pt x="840" y="1342"/>
                      </a:lnTo>
                      <a:lnTo>
                        <a:pt x="854" y="1266"/>
                      </a:lnTo>
                      <a:lnTo>
                        <a:pt x="878" y="1136"/>
                      </a:lnTo>
                      <a:lnTo>
                        <a:pt x="890" y="1070"/>
                      </a:lnTo>
                      <a:lnTo>
                        <a:pt x="904" y="1014"/>
                      </a:lnTo>
                      <a:lnTo>
                        <a:pt x="910" y="992"/>
                      </a:lnTo>
                      <a:lnTo>
                        <a:pt x="916" y="974"/>
                      </a:lnTo>
                      <a:lnTo>
                        <a:pt x="922" y="964"/>
                      </a:lnTo>
                      <a:lnTo>
                        <a:pt x="924" y="960"/>
                      </a:lnTo>
                      <a:lnTo>
                        <a:pt x="926" y="960"/>
                      </a:lnTo>
                      <a:lnTo>
                        <a:pt x="926" y="960"/>
                      </a:lnTo>
                      <a:lnTo>
                        <a:pt x="932" y="958"/>
                      </a:lnTo>
                      <a:lnTo>
                        <a:pt x="938" y="954"/>
                      </a:lnTo>
                      <a:lnTo>
                        <a:pt x="950" y="942"/>
                      </a:lnTo>
                      <a:lnTo>
                        <a:pt x="964" y="926"/>
                      </a:lnTo>
                      <a:lnTo>
                        <a:pt x="976" y="908"/>
                      </a:lnTo>
                      <a:lnTo>
                        <a:pt x="968" y="972"/>
                      </a:lnTo>
                      <a:lnTo>
                        <a:pt x="972" y="994"/>
                      </a:lnTo>
                      <a:lnTo>
                        <a:pt x="962" y="1022"/>
                      </a:lnTo>
                      <a:lnTo>
                        <a:pt x="962" y="1068"/>
                      </a:lnTo>
                      <a:lnTo>
                        <a:pt x="962" y="1080"/>
                      </a:lnTo>
                      <a:lnTo>
                        <a:pt x="962" y="1146"/>
                      </a:lnTo>
                      <a:lnTo>
                        <a:pt x="972" y="1150"/>
                      </a:lnTo>
                      <a:lnTo>
                        <a:pt x="972" y="1160"/>
                      </a:lnTo>
                      <a:lnTo>
                        <a:pt x="962" y="1170"/>
                      </a:lnTo>
                      <a:lnTo>
                        <a:pt x="964" y="1202"/>
                      </a:lnTo>
                      <a:lnTo>
                        <a:pt x="964" y="1252"/>
                      </a:lnTo>
                      <a:lnTo>
                        <a:pt x="984" y="1294"/>
                      </a:lnTo>
                      <a:lnTo>
                        <a:pt x="1016" y="1320"/>
                      </a:lnTo>
                      <a:lnTo>
                        <a:pt x="1018" y="1292"/>
                      </a:lnTo>
                      <a:lnTo>
                        <a:pt x="1022" y="1320"/>
                      </a:lnTo>
                      <a:lnTo>
                        <a:pt x="1054" y="1294"/>
                      </a:lnTo>
                      <a:lnTo>
                        <a:pt x="1074" y="1252"/>
                      </a:lnTo>
                      <a:lnTo>
                        <a:pt x="1074" y="1202"/>
                      </a:lnTo>
                      <a:lnTo>
                        <a:pt x="1076" y="1170"/>
                      </a:lnTo>
                      <a:lnTo>
                        <a:pt x="1066" y="1160"/>
                      </a:lnTo>
                      <a:lnTo>
                        <a:pt x="1066" y="1150"/>
                      </a:lnTo>
                      <a:lnTo>
                        <a:pt x="1076" y="1146"/>
                      </a:lnTo>
                      <a:lnTo>
                        <a:pt x="1076" y="1080"/>
                      </a:lnTo>
                      <a:lnTo>
                        <a:pt x="1076" y="1068"/>
                      </a:lnTo>
                      <a:lnTo>
                        <a:pt x="1076" y="1022"/>
                      </a:lnTo>
                      <a:lnTo>
                        <a:pt x="1066" y="994"/>
                      </a:lnTo>
                      <a:lnTo>
                        <a:pt x="1068" y="972"/>
                      </a:lnTo>
                      <a:lnTo>
                        <a:pt x="1062" y="908"/>
                      </a:lnTo>
                      <a:lnTo>
                        <a:pt x="1062" y="908"/>
                      </a:lnTo>
                      <a:lnTo>
                        <a:pt x="1074" y="926"/>
                      </a:lnTo>
                      <a:lnTo>
                        <a:pt x="1088" y="942"/>
                      </a:lnTo>
                      <a:lnTo>
                        <a:pt x="1100" y="954"/>
                      </a:lnTo>
                      <a:lnTo>
                        <a:pt x="1106" y="958"/>
                      </a:lnTo>
                      <a:lnTo>
                        <a:pt x="1112" y="960"/>
                      </a:lnTo>
                      <a:lnTo>
                        <a:pt x="1112" y="960"/>
                      </a:lnTo>
                      <a:lnTo>
                        <a:pt x="1114" y="960"/>
                      </a:lnTo>
                      <a:lnTo>
                        <a:pt x="1116" y="964"/>
                      </a:lnTo>
                      <a:lnTo>
                        <a:pt x="1122" y="974"/>
                      </a:lnTo>
                      <a:lnTo>
                        <a:pt x="1128" y="992"/>
                      </a:lnTo>
                      <a:lnTo>
                        <a:pt x="1134" y="1014"/>
                      </a:lnTo>
                      <a:lnTo>
                        <a:pt x="1148" y="1070"/>
                      </a:lnTo>
                      <a:lnTo>
                        <a:pt x="1160" y="1136"/>
                      </a:lnTo>
                      <a:lnTo>
                        <a:pt x="1184" y="1266"/>
                      </a:lnTo>
                      <a:lnTo>
                        <a:pt x="1198" y="1342"/>
                      </a:lnTo>
                      <a:lnTo>
                        <a:pt x="1198" y="1342"/>
                      </a:lnTo>
                      <a:lnTo>
                        <a:pt x="1202" y="1356"/>
                      </a:lnTo>
                      <a:lnTo>
                        <a:pt x="1208" y="1374"/>
                      </a:lnTo>
                      <a:lnTo>
                        <a:pt x="1226" y="1410"/>
                      </a:lnTo>
                      <a:lnTo>
                        <a:pt x="1248" y="1446"/>
                      </a:lnTo>
                      <a:lnTo>
                        <a:pt x="1268" y="1476"/>
                      </a:lnTo>
                      <a:lnTo>
                        <a:pt x="1268" y="1476"/>
                      </a:lnTo>
                      <a:lnTo>
                        <a:pt x="1286" y="1500"/>
                      </a:lnTo>
                      <a:lnTo>
                        <a:pt x="1304" y="1520"/>
                      </a:lnTo>
                      <a:lnTo>
                        <a:pt x="1326" y="1538"/>
                      </a:lnTo>
                      <a:lnTo>
                        <a:pt x="1326" y="1538"/>
                      </a:lnTo>
                      <a:lnTo>
                        <a:pt x="1340" y="1562"/>
                      </a:lnTo>
                      <a:lnTo>
                        <a:pt x="1354" y="1578"/>
                      </a:lnTo>
                      <a:lnTo>
                        <a:pt x="1360" y="1582"/>
                      </a:lnTo>
                      <a:lnTo>
                        <a:pt x="1366" y="1586"/>
                      </a:lnTo>
                      <a:lnTo>
                        <a:pt x="1366" y="1586"/>
                      </a:lnTo>
                      <a:lnTo>
                        <a:pt x="1374" y="1588"/>
                      </a:lnTo>
                      <a:lnTo>
                        <a:pt x="1380" y="1590"/>
                      </a:lnTo>
                      <a:lnTo>
                        <a:pt x="1390" y="1598"/>
                      </a:lnTo>
                      <a:lnTo>
                        <a:pt x="1402" y="1610"/>
                      </a:lnTo>
                      <a:lnTo>
                        <a:pt x="1398" y="1640"/>
                      </a:lnTo>
                      <a:lnTo>
                        <a:pt x="1480" y="1732"/>
                      </a:lnTo>
                      <a:lnTo>
                        <a:pt x="1480" y="1732"/>
                      </a:lnTo>
                      <a:lnTo>
                        <a:pt x="1484" y="1734"/>
                      </a:lnTo>
                      <a:lnTo>
                        <a:pt x="1494" y="1738"/>
                      </a:lnTo>
                      <a:lnTo>
                        <a:pt x="1500" y="1738"/>
                      </a:lnTo>
                      <a:lnTo>
                        <a:pt x="1506" y="1738"/>
                      </a:lnTo>
                      <a:lnTo>
                        <a:pt x="1512" y="1736"/>
                      </a:lnTo>
                      <a:lnTo>
                        <a:pt x="1516" y="1732"/>
                      </a:lnTo>
                      <a:lnTo>
                        <a:pt x="1516" y="1732"/>
                      </a:lnTo>
                      <a:lnTo>
                        <a:pt x="1518" y="1724"/>
                      </a:lnTo>
                      <a:lnTo>
                        <a:pt x="1520" y="1716"/>
                      </a:lnTo>
                      <a:lnTo>
                        <a:pt x="1522" y="1698"/>
                      </a:lnTo>
                      <a:lnTo>
                        <a:pt x="1520" y="1676"/>
                      </a:lnTo>
                      <a:lnTo>
                        <a:pt x="1516" y="1652"/>
                      </a:lnTo>
                      <a:lnTo>
                        <a:pt x="1516" y="1652"/>
                      </a:lnTo>
                      <a:lnTo>
                        <a:pt x="1508" y="1632"/>
                      </a:lnTo>
                      <a:lnTo>
                        <a:pt x="1500" y="1616"/>
                      </a:lnTo>
                      <a:lnTo>
                        <a:pt x="1490" y="1602"/>
                      </a:lnTo>
                      <a:lnTo>
                        <a:pt x="1490" y="1602"/>
                      </a:lnTo>
                      <a:lnTo>
                        <a:pt x="1486" y="1596"/>
                      </a:lnTo>
                      <a:lnTo>
                        <a:pt x="1476" y="1580"/>
                      </a:lnTo>
                      <a:lnTo>
                        <a:pt x="1456" y="1558"/>
                      </a:lnTo>
                      <a:lnTo>
                        <a:pt x="1442" y="1544"/>
                      </a:lnTo>
                      <a:lnTo>
                        <a:pt x="1424" y="1528"/>
                      </a:lnTo>
                      <a:lnTo>
                        <a:pt x="1424" y="1528"/>
                      </a:lnTo>
                      <a:lnTo>
                        <a:pt x="1416" y="1518"/>
                      </a:lnTo>
                      <a:lnTo>
                        <a:pt x="1408" y="1508"/>
                      </a:lnTo>
                      <a:lnTo>
                        <a:pt x="1402" y="1498"/>
                      </a:lnTo>
                      <a:lnTo>
                        <a:pt x="1396" y="1486"/>
                      </a:lnTo>
                      <a:lnTo>
                        <a:pt x="1386" y="1464"/>
                      </a:lnTo>
                      <a:lnTo>
                        <a:pt x="1382" y="1442"/>
                      </a:lnTo>
                      <a:lnTo>
                        <a:pt x="1378" y="1420"/>
                      </a:lnTo>
                      <a:lnTo>
                        <a:pt x="1376" y="1404"/>
                      </a:lnTo>
                      <a:lnTo>
                        <a:pt x="1376" y="1388"/>
                      </a:lnTo>
                      <a:lnTo>
                        <a:pt x="1376" y="1388"/>
                      </a:lnTo>
                      <a:lnTo>
                        <a:pt x="1378" y="1374"/>
                      </a:lnTo>
                      <a:lnTo>
                        <a:pt x="1382" y="1340"/>
                      </a:lnTo>
                      <a:lnTo>
                        <a:pt x="1386" y="1322"/>
                      </a:lnTo>
                      <a:lnTo>
                        <a:pt x="1392" y="1306"/>
                      </a:lnTo>
                      <a:lnTo>
                        <a:pt x="1396" y="1300"/>
                      </a:lnTo>
                      <a:lnTo>
                        <a:pt x="1400" y="1294"/>
                      </a:lnTo>
                      <a:lnTo>
                        <a:pt x="1406" y="1290"/>
                      </a:lnTo>
                      <a:lnTo>
                        <a:pt x="1410" y="1288"/>
                      </a:lnTo>
                      <a:lnTo>
                        <a:pt x="1410" y="1288"/>
                      </a:lnTo>
                      <a:lnTo>
                        <a:pt x="1422" y="1284"/>
                      </a:lnTo>
                      <a:lnTo>
                        <a:pt x="1432" y="1278"/>
                      </a:lnTo>
                      <a:lnTo>
                        <a:pt x="1442" y="1268"/>
                      </a:lnTo>
                      <a:lnTo>
                        <a:pt x="1450" y="1256"/>
                      </a:lnTo>
                      <a:lnTo>
                        <a:pt x="1460" y="1236"/>
                      </a:lnTo>
                      <a:lnTo>
                        <a:pt x="1464" y="1228"/>
                      </a:lnTo>
                      <a:lnTo>
                        <a:pt x="1464" y="1228"/>
                      </a:lnTo>
                      <a:lnTo>
                        <a:pt x="1464" y="1222"/>
                      </a:lnTo>
                      <a:lnTo>
                        <a:pt x="1464" y="1214"/>
                      </a:lnTo>
                      <a:lnTo>
                        <a:pt x="1466" y="1204"/>
                      </a:lnTo>
                      <a:lnTo>
                        <a:pt x="1470" y="1194"/>
                      </a:lnTo>
                      <a:lnTo>
                        <a:pt x="1478" y="1184"/>
                      </a:lnTo>
                      <a:lnTo>
                        <a:pt x="1490" y="1174"/>
                      </a:lnTo>
                      <a:lnTo>
                        <a:pt x="1508" y="1166"/>
                      </a:lnTo>
                      <a:lnTo>
                        <a:pt x="1508" y="1166"/>
                      </a:lnTo>
                      <a:lnTo>
                        <a:pt x="1518" y="1160"/>
                      </a:lnTo>
                      <a:lnTo>
                        <a:pt x="1528" y="1152"/>
                      </a:lnTo>
                      <a:lnTo>
                        <a:pt x="1538" y="1142"/>
                      </a:lnTo>
                      <a:lnTo>
                        <a:pt x="1548" y="1130"/>
                      </a:lnTo>
                      <a:lnTo>
                        <a:pt x="1564" y="1102"/>
                      </a:lnTo>
                      <a:lnTo>
                        <a:pt x="1580" y="1074"/>
                      </a:lnTo>
                      <a:lnTo>
                        <a:pt x="1592" y="1044"/>
                      </a:lnTo>
                      <a:lnTo>
                        <a:pt x="1600" y="1020"/>
                      </a:lnTo>
                      <a:lnTo>
                        <a:pt x="1608" y="996"/>
                      </a:lnTo>
                      <a:lnTo>
                        <a:pt x="1618" y="962"/>
                      </a:lnTo>
                      <a:lnTo>
                        <a:pt x="1618" y="962"/>
                      </a:lnTo>
                      <a:lnTo>
                        <a:pt x="1620" y="962"/>
                      </a:lnTo>
                      <a:lnTo>
                        <a:pt x="1622" y="962"/>
                      </a:lnTo>
                      <a:lnTo>
                        <a:pt x="1626" y="958"/>
                      </a:lnTo>
                      <a:lnTo>
                        <a:pt x="1624" y="952"/>
                      </a:lnTo>
                      <a:lnTo>
                        <a:pt x="1614" y="938"/>
                      </a:lnTo>
                      <a:lnTo>
                        <a:pt x="1596" y="918"/>
                      </a:lnTo>
                      <a:lnTo>
                        <a:pt x="1566" y="890"/>
                      </a:lnTo>
                      <a:lnTo>
                        <a:pt x="1520" y="850"/>
                      </a:lnTo>
                      <a:lnTo>
                        <a:pt x="1520" y="850"/>
                      </a:lnTo>
                      <a:lnTo>
                        <a:pt x="1496" y="832"/>
                      </a:lnTo>
                      <a:lnTo>
                        <a:pt x="1470" y="814"/>
                      </a:lnTo>
                      <a:lnTo>
                        <a:pt x="1440" y="796"/>
                      </a:lnTo>
                      <a:lnTo>
                        <a:pt x="1410" y="780"/>
                      </a:lnTo>
                      <a:lnTo>
                        <a:pt x="1412" y="778"/>
                      </a:lnTo>
                      <a:lnTo>
                        <a:pt x="1454" y="772"/>
                      </a:lnTo>
                      <a:lnTo>
                        <a:pt x="1522" y="768"/>
                      </a:lnTo>
                      <a:lnTo>
                        <a:pt x="1570" y="768"/>
                      </a:lnTo>
                      <a:lnTo>
                        <a:pt x="1624" y="768"/>
                      </a:lnTo>
                      <a:lnTo>
                        <a:pt x="1674" y="760"/>
                      </a:lnTo>
                      <a:lnTo>
                        <a:pt x="1674" y="760"/>
                      </a:lnTo>
                      <a:lnTo>
                        <a:pt x="1694" y="752"/>
                      </a:lnTo>
                      <a:lnTo>
                        <a:pt x="1710" y="744"/>
                      </a:lnTo>
                      <a:lnTo>
                        <a:pt x="1718" y="740"/>
                      </a:lnTo>
                      <a:lnTo>
                        <a:pt x="1722" y="734"/>
                      </a:lnTo>
                      <a:lnTo>
                        <a:pt x="1722" y="734"/>
                      </a:lnTo>
                      <a:lnTo>
                        <a:pt x="1734" y="712"/>
                      </a:lnTo>
                      <a:lnTo>
                        <a:pt x="1744" y="698"/>
                      </a:lnTo>
                      <a:lnTo>
                        <a:pt x="1760" y="678"/>
                      </a:lnTo>
                      <a:lnTo>
                        <a:pt x="1760" y="678"/>
                      </a:lnTo>
                      <a:lnTo>
                        <a:pt x="1774" y="656"/>
                      </a:lnTo>
                      <a:lnTo>
                        <a:pt x="1782" y="642"/>
                      </a:lnTo>
                      <a:lnTo>
                        <a:pt x="1786" y="632"/>
                      </a:lnTo>
                      <a:lnTo>
                        <a:pt x="1788" y="628"/>
                      </a:lnTo>
                      <a:lnTo>
                        <a:pt x="1788" y="628"/>
                      </a:lnTo>
                      <a:lnTo>
                        <a:pt x="1792" y="612"/>
                      </a:lnTo>
                      <a:lnTo>
                        <a:pt x="1796" y="598"/>
                      </a:lnTo>
                      <a:lnTo>
                        <a:pt x="1798" y="594"/>
                      </a:lnTo>
                      <a:lnTo>
                        <a:pt x="1802" y="590"/>
                      </a:lnTo>
                      <a:lnTo>
                        <a:pt x="1802" y="590"/>
                      </a:lnTo>
                      <a:lnTo>
                        <a:pt x="1806" y="586"/>
                      </a:lnTo>
                      <a:lnTo>
                        <a:pt x="1810" y="580"/>
                      </a:lnTo>
                      <a:lnTo>
                        <a:pt x="1820" y="562"/>
                      </a:lnTo>
                      <a:lnTo>
                        <a:pt x="1824" y="552"/>
                      </a:lnTo>
                      <a:lnTo>
                        <a:pt x="1826" y="542"/>
                      </a:lnTo>
                      <a:lnTo>
                        <a:pt x="1826" y="532"/>
                      </a:lnTo>
                      <a:lnTo>
                        <a:pt x="1822" y="526"/>
                      </a:lnTo>
                      <a:lnTo>
                        <a:pt x="1822" y="526"/>
                      </a:lnTo>
                      <a:lnTo>
                        <a:pt x="1820" y="518"/>
                      </a:lnTo>
                      <a:lnTo>
                        <a:pt x="1820" y="512"/>
                      </a:lnTo>
                      <a:lnTo>
                        <a:pt x="1820" y="506"/>
                      </a:lnTo>
                      <a:lnTo>
                        <a:pt x="1824" y="498"/>
                      </a:lnTo>
                      <a:lnTo>
                        <a:pt x="1828" y="488"/>
                      </a:lnTo>
                      <a:lnTo>
                        <a:pt x="1832" y="484"/>
                      </a:lnTo>
                      <a:lnTo>
                        <a:pt x="1832" y="484"/>
                      </a:lnTo>
                      <a:lnTo>
                        <a:pt x="1842" y="474"/>
                      </a:lnTo>
                      <a:lnTo>
                        <a:pt x="1850" y="466"/>
                      </a:lnTo>
                      <a:lnTo>
                        <a:pt x="1850" y="462"/>
                      </a:lnTo>
                      <a:lnTo>
                        <a:pt x="1848" y="458"/>
                      </a:lnTo>
                      <a:lnTo>
                        <a:pt x="1848" y="458"/>
                      </a:lnTo>
                      <a:lnTo>
                        <a:pt x="1846" y="452"/>
                      </a:lnTo>
                      <a:lnTo>
                        <a:pt x="1846" y="446"/>
                      </a:lnTo>
                      <a:lnTo>
                        <a:pt x="1848" y="428"/>
                      </a:lnTo>
                      <a:lnTo>
                        <a:pt x="1852" y="404"/>
                      </a:lnTo>
                      <a:lnTo>
                        <a:pt x="1852" y="404"/>
                      </a:lnTo>
                      <a:lnTo>
                        <a:pt x="1868" y="384"/>
                      </a:lnTo>
                      <a:lnTo>
                        <a:pt x="1880" y="370"/>
                      </a:lnTo>
                      <a:lnTo>
                        <a:pt x="1882" y="364"/>
                      </a:lnTo>
                      <a:lnTo>
                        <a:pt x="1884" y="358"/>
                      </a:lnTo>
                      <a:lnTo>
                        <a:pt x="1884" y="358"/>
                      </a:lnTo>
                      <a:lnTo>
                        <a:pt x="1888" y="348"/>
                      </a:lnTo>
                      <a:lnTo>
                        <a:pt x="1896" y="332"/>
                      </a:lnTo>
                      <a:lnTo>
                        <a:pt x="1910" y="318"/>
                      </a:lnTo>
                      <a:lnTo>
                        <a:pt x="1916" y="312"/>
                      </a:lnTo>
                      <a:lnTo>
                        <a:pt x="1924" y="308"/>
                      </a:lnTo>
                      <a:lnTo>
                        <a:pt x="1924" y="308"/>
                      </a:lnTo>
                      <a:lnTo>
                        <a:pt x="1930" y="302"/>
                      </a:lnTo>
                      <a:lnTo>
                        <a:pt x="1936" y="298"/>
                      </a:lnTo>
                      <a:lnTo>
                        <a:pt x="1946" y="286"/>
                      </a:lnTo>
                      <a:lnTo>
                        <a:pt x="1956" y="272"/>
                      </a:lnTo>
                      <a:lnTo>
                        <a:pt x="1956" y="272"/>
                      </a:lnTo>
                      <a:lnTo>
                        <a:pt x="1960" y="258"/>
                      </a:lnTo>
                      <a:lnTo>
                        <a:pt x="1966" y="246"/>
                      </a:lnTo>
                      <a:lnTo>
                        <a:pt x="1970" y="242"/>
                      </a:lnTo>
                      <a:lnTo>
                        <a:pt x="1974" y="240"/>
                      </a:lnTo>
                      <a:lnTo>
                        <a:pt x="1974" y="240"/>
                      </a:lnTo>
                      <a:lnTo>
                        <a:pt x="1980" y="236"/>
                      </a:lnTo>
                      <a:lnTo>
                        <a:pt x="1984" y="232"/>
                      </a:lnTo>
                      <a:lnTo>
                        <a:pt x="1994" y="218"/>
                      </a:lnTo>
                      <a:lnTo>
                        <a:pt x="2006" y="202"/>
                      </a:lnTo>
                      <a:lnTo>
                        <a:pt x="2028" y="156"/>
                      </a:lnTo>
                      <a:lnTo>
                        <a:pt x="2038" y="114"/>
                      </a:lnTo>
                      <a:lnTo>
                        <a:pt x="2036" y="78"/>
                      </a:lnTo>
                      <a:close/>
                      <a:moveTo>
                        <a:pt x="1014" y="582"/>
                      </a:moveTo>
                      <a:lnTo>
                        <a:pt x="1014" y="584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</a:ln>
                <a:effectLst>
                  <a:glow rad="38100">
                    <a:schemeClr val="bg2">
                      <a:lumMod val="60000"/>
                      <a:lumOff val="40000"/>
                      <a:alpha val="19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anchor="t"/>
                <a:lstStyle/>
                <a:p>
                  <a:endParaRPr lang="en-US"/>
                </a:p>
              </p:txBody>
            </p:sp>
          </p:grpSp>
          <p:sp>
            <p:nvSpPr>
              <p:cNvPr id="213" name="Freeform 73"/>
              <p:cNvSpPr/>
              <p:nvPr/>
            </p:nvSpPr>
            <p:spPr bwMode="auto">
              <a:xfrm rot="1542474">
                <a:off x="7058065" y="3702660"/>
                <a:ext cx="879" cy="1757"/>
              </a:xfrm>
              <a:custGeom>
                <a:avLst/>
                <a:gdLst/>
                <a:ahLst/>
                <a:cxnLst/>
                <a:rect l="l" t="t" r="r" b="b"/>
                <a:pathLst>
                  <a:path h="2">
                    <a:moveTo>
                      <a:pt x="0" y="0"/>
                    </a:moveTo>
                    <a:lnTo>
                      <a:pt x="0" y="0"/>
                    </a:lnTo>
                    <a:lnTo>
                      <a:pt x="0" y="2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bg2">
                  <a:lumMod val="60000"/>
                  <a:lumOff val="40000"/>
                  <a:alpha val="8000"/>
                </a:schemeClr>
              </a:solidFill>
              <a:ln w="9525">
                <a:noFill/>
                <a:round/>
              </a:ln>
            </p:spPr>
            <p:txBody>
              <a:bodyPr vert="horz" wrap="square" lIns="91440" tIns="45720" rIns="91440" bIns="45720" anchor="t"/>
              <a:lstStyle/>
              <a:p>
                <a:endParaRPr lang="en-US"/>
              </a:p>
            </p:txBody>
          </p:sp>
          <p:grpSp>
            <p:nvGrpSpPr>
              <p:cNvPr id="182" name="Group 63"/>
              <p:cNvGrpSpPr>
                <a:grpSpLocks noChangeAspect="1"/>
              </p:cNvGrpSpPr>
              <p:nvPr/>
            </p:nvGrpSpPr>
            <p:grpSpPr>
              <a:xfrm rot="1645451">
                <a:off x="8050341" y="4268987"/>
                <a:ext cx="917115" cy="1118301"/>
                <a:chOff x="507386" y="-1244242"/>
                <a:chExt cx="2720979" cy="3317871"/>
              </a:xfrm>
              <a:solidFill>
                <a:schemeClr val="bg2">
                  <a:lumMod val="60000"/>
                  <a:lumOff val="40000"/>
                  <a:alpha val="8000"/>
                </a:schemeClr>
              </a:solidFill>
            </p:grpSpPr>
            <p:sp>
              <p:nvSpPr>
                <p:cNvPr id="208" name="Freeform 79"/>
                <p:cNvSpPr/>
                <p:nvPr/>
              </p:nvSpPr>
              <p:spPr bwMode="auto">
                <a:xfrm>
                  <a:off x="1660525" y="654050"/>
                  <a:ext cx="368300" cy="5461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2" h="344">
                      <a:moveTo>
                        <a:pt x="230" y="344"/>
                      </a:moveTo>
                      <a:lnTo>
                        <a:pt x="230" y="344"/>
                      </a:lnTo>
                      <a:lnTo>
                        <a:pt x="232" y="344"/>
                      </a:lnTo>
                      <a:lnTo>
                        <a:pt x="232" y="342"/>
                      </a:lnTo>
                      <a:lnTo>
                        <a:pt x="232" y="342"/>
                      </a:lnTo>
                      <a:lnTo>
                        <a:pt x="224" y="328"/>
                      </a:lnTo>
                      <a:lnTo>
                        <a:pt x="48" y="50"/>
                      </a:lnTo>
                      <a:lnTo>
                        <a:pt x="48" y="50"/>
                      </a:lnTo>
                      <a:lnTo>
                        <a:pt x="30" y="24"/>
                      </a:lnTo>
                      <a:lnTo>
                        <a:pt x="30" y="24"/>
                      </a:lnTo>
                      <a:lnTo>
                        <a:pt x="22" y="12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0"/>
                      </a:lnTo>
                      <a:lnTo>
                        <a:pt x="0" y="4"/>
                      </a:lnTo>
                      <a:lnTo>
                        <a:pt x="0" y="4"/>
                      </a:lnTo>
                      <a:lnTo>
                        <a:pt x="4" y="14"/>
                      </a:lnTo>
                      <a:lnTo>
                        <a:pt x="10" y="22"/>
                      </a:lnTo>
                      <a:lnTo>
                        <a:pt x="10" y="22"/>
                      </a:lnTo>
                      <a:lnTo>
                        <a:pt x="18" y="30"/>
                      </a:lnTo>
                      <a:lnTo>
                        <a:pt x="26" y="42"/>
                      </a:lnTo>
                      <a:lnTo>
                        <a:pt x="218" y="332"/>
                      </a:lnTo>
                      <a:lnTo>
                        <a:pt x="218" y="332"/>
                      </a:lnTo>
                      <a:lnTo>
                        <a:pt x="226" y="340"/>
                      </a:lnTo>
                      <a:lnTo>
                        <a:pt x="230" y="344"/>
                      </a:lnTo>
                      <a:lnTo>
                        <a:pt x="230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</a:ln>
              </p:spPr>
              <p:txBody>
                <a:bodyPr vert="horz" wrap="square" lIns="91440" tIns="45720" rIns="91440" bIns="45720" anchor="t"/>
                <a:lstStyle/>
                <a:p>
                  <a:endParaRPr lang="en-US"/>
                </a:p>
              </p:txBody>
            </p:sp>
            <p:sp>
              <p:nvSpPr>
                <p:cNvPr id="209" name="Freeform 80"/>
                <p:cNvSpPr/>
                <p:nvPr/>
              </p:nvSpPr>
              <p:spPr bwMode="auto">
                <a:xfrm>
                  <a:off x="2032000" y="1216025"/>
                  <a:ext cx="1588" cy="15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</a:ln>
              </p:spPr>
              <p:txBody>
                <a:bodyPr vert="horz" wrap="square" lIns="91440" tIns="45720" rIns="91440" bIns="45720" anchor="t"/>
                <a:lstStyle/>
                <a:p>
                  <a:endParaRPr lang="en-US"/>
                </a:p>
              </p:txBody>
            </p:sp>
            <p:sp>
              <p:nvSpPr>
                <p:cNvPr id="210" name="Freeform 81"/>
                <p:cNvSpPr/>
                <p:nvPr/>
              </p:nvSpPr>
              <p:spPr bwMode="auto">
                <a:xfrm>
                  <a:off x="2057401" y="654050"/>
                  <a:ext cx="368300" cy="5461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2" h="344">
                      <a:moveTo>
                        <a:pt x="2" y="344"/>
                      </a:moveTo>
                      <a:lnTo>
                        <a:pt x="2" y="344"/>
                      </a:lnTo>
                      <a:lnTo>
                        <a:pt x="6" y="340"/>
                      </a:lnTo>
                      <a:lnTo>
                        <a:pt x="14" y="332"/>
                      </a:lnTo>
                      <a:lnTo>
                        <a:pt x="206" y="42"/>
                      </a:lnTo>
                      <a:lnTo>
                        <a:pt x="206" y="42"/>
                      </a:lnTo>
                      <a:lnTo>
                        <a:pt x="214" y="30"/>
                      </a:lnTo>
                      <a:lnTo>
                        <a:pt x="222" y="22"/>
                      </a:lnTo>
                      <a:lnTo>
                        <a:pt x="222" y="22"/>
                      </a:lnTo>
                      <a:lnTo>
                        <a:pt x="228" y="14"/>
                      </a:lnTo>
                      <a:lnTo>
                        <a:pt x="232" y="4"/>
                      </a:lnTo>
                      <a:lnTo>
                        <a:pt x="232" y="4"/>
                      </a:lnTo>
                      <a:lnTo>
                        <a:pt x="232" y="0"/>
                      </a:lnTo>
                      <a:lnTo>
                        <a:pt x="230" y="0"/>
                      </a:lnTo>
                      <a:lnTo>
                        <a:pt x="226" y="0"/>
                      </a:lnTo>
                      <a:lnTo>
                        <a:pt x="222" y="2"/>
                      </a:lnTo>
                      <a:lnTo>
                        <a:pt x="222" y="2"/>
                      </a:lnTo>
                      <a:lnTo>
                        <a:pt x="210" y="12"/>
                      </a:lnTo>
                      <a:lnTo>
                        <a:pt x="202" y="24"/>
                      </a:lnTo>
                      <a:lnTo>
                        <a:pt x="202" y="24"/>
                      </a:lnTo>
                      <a:lnTo>
                        <a:pt x="184" y="50"/>
                      </a:lnTo>
                      <a:lnTo>
                        <a:pt x="8" y="328"/>
                      </a:lnTo>
                      <a:lnTo>
                        <a:pt x="8" y="328"/>
                      </a:lnTo>
                      <a:lnTo>
                        <a:pt x="0" y="342"/>
                      </a:lnTo>
                      <a:lnTo>
                        <a:pt x="0" y="342"/>
                      </a:lnTo>
                      <a:lnTo>
                        <a:pt x="0" y="344"/>
                      </a:lnTo>
                      <a:lnTo>
                        <a:pt x="0" y="344"/>
                      </a:lnTo>
                      <a:lnTo>
                        <a:pt x="2" y="344"/>
                      </a:lnTo>
                      <a:lnTo>
                        <a:pt x="2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</a:ln>
              </p:spPr>
              <p:txBody>
                <a:bodyPr vert="horz" wrap="square" lIns="91440" tIns="45720" rIns="91440" bIns="45720" anchor="t"/>
                <a:lstStyle/>
                <a:p>
                  <a:endParaRPr lang="en-US"/>
                </a:p>
              </p:txBody>
            </p:sp>
            <p:sp>
              <p:nvSpPr>
                <p:cNvPr id="211" name="Freeform 82"/>
                <p:cNvSpPr>
                  <a:spLocks noEditPoints="1"/>
                </p:cNvSpPr>
                <p:nvPr/>
              </p:nvSpPr>
              <p:spPr bwMode="auto">
                <a:xfrm rot="18845760">
                  <a:off x="208940" y="-945796"/>
                  <a:ext cx="3317871" cy="272097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90" h="1714">
                      <a:moveTo>
                        <a:pt x="2088" y="78"/>
                      </a:moveTo>
                      <a:lnTo>
                        <a:pt x="2070" y="44"/>
                      </a:lnTo>
                      <a:lnTo>
                        <a:pt x="2028" y="16"/>
                      </a:lnTo>
                      <a:lnTo>
                        <a:pt x="1964" y="4"/>
                      </a:lnTo>
                      <a:lnTo>
                        <a:pt x="1896" y="0"/>
                      </a:lnTo>
                      <a:lnTo>
                        <a:pt x="1896" y="0"/>
                      </a:lnTo>
                      <a:lnTo>
                        <a:pt x="1876" y="2"/>
                      </a:lnTo>
                      <a:lnTo>
                        <a:pt x="1852" y="4"/>
                      </a:lnTo>
                      <a:lnTo>
                        <a:pt x="1822" y="10"/>
                      </a:lnTo>
                      <a:lnTo>
                        <a:pt x="1784" y="18"/>
                      </a:lnTo>
                      <a:lnTo>
                        <a:pt x="1740" y="30"/>
                      </a:lnTo>
                      <a:lnTo>
                        <a:pt x="1694" y="46"/>
                      </a:lnTo>
                      <a:lnTo>
                        <a:pt x="1642" y="66"/>
                      </a:lnTo>
                      <a:lnTo>
                        <a:pt x="1642" y="66"/>
                      </a:lnTo>
                      <a:lnTo>
                        <a:pt x="1592" y="92"/>
                      </a:lnTo>
                      <a:lnTo>
                        <a:pt x="1544" y="118"/>
                      </a:lnTo>
                      <a:lnTo>
                        <a:pt x="1498" y="148"/>
                      </a:lnTo>
                      <a:lnTo>
                        <a:pt x="1454" y="180"/>
                      </a:lnTo>
                      <a:lnTo>
                        <a:pt x="1410" y="216"/>
                      </a:lnTo>
                      <a:lnTo>
                        <a:pt x="1368" y="254"/>
                      </a:lnTo>
                      <a:lnTo>
                        <a:pt x="1328" y="296"/>
                      </a:lnTo>
                      <a:lnTo>
                        <a:pt x="1286" y="342"/>
                      </a:lnTo>
                      <a:lnTo>
                        <a:pt x="1286" y="342"/>
                      </a:lnTo>
                      <a:lnTo>
                        <a:pt x="1254" y="380"/>
                      </a:lnTo>
                      <a:lnTo>
                        <a:pt x="1224" y="420"/>
                      </a:lnTo>
                      <a:lnTo>
                        <a:pt x="1196" y="462"/>
                      </a:lnTo>
                      <a:lnTo>
                        <a:pt x="1170" y="504"/>
                      </a:lnTo>
                      <a:lnTo>
                        <a:pt x="1124" y="578"/>
                      </a:lnTo>
                      <a:lnTo>
                        <a:pt x="1096" y="632"/>
                      </a:lnTo>
                      <a:lnTo>
                        <a:pt x="1096" y="632"/>
                      </a:lnTo>
                      <a:lnTo>
                        <a:pt x="1092" y="622"/>
                      </a:lnTo>
                      <a:lnTo>
                        <a:pt x="1082" y="608"/>
                      </a:lnTo>
                      <a:lnTo>
                        <a:pt x="1082" y="608"/>
                      </a:lnTo>
                      <a:lnTo>
                        <a:pt x="1086" y="600"/>
                      </a:lnTo>
                      <a:lnTo>
                        <a:pt x="1088" y="592"/>
                      </a:lnTo>
                      <a:lnTo>
                        <a:pt x="1088" y="592"/>
                      </a:lnTo>
                      <a:lnTo>
                        <a:pt x="1086" y="584"/>
                      </a:lnTo>
                      <a:lnTo>
                        <a:pt x="1082" y="576"/>
                      </a:lnTo>
                      <a:lnTo>
                        <a:pt x="1074" y="572"/>
                      </a:lnTo>
                      <a:lnTo>
                        <a:pt x="1066" y="570"/>
                      </a:lnTo>
                      <a:lnTo>
                        <a:pt x="1066" y="570"/>
                      </a:lnTo>
                      <a:lnTo>
                        <a:pt x="1064" y="570"/>
                      </a:lnTo>
                      <a:lnTo>
                        <a:pt x="1066" y="564"/>
                      </a:lnTo>
                      <a:lnTo>
                        <a:pt x="1060" y="564"/>
                      </a:lnTo>
                      <a:lnTo>
                        <a:pt x="1056" y="564"/>
                      </a:lnTo>
                      <a:lnTo>
                        <a:pt x="1056" y="564"/>
                      </a:lnTo>
                      <a:lnTo>
                        <a:pt x="1050" y="558"/>
                      </a:lnTo>
                      <a:lnTo>
                        <a:pt x="1048" y="560"/>
                      </a:lnTo>
                      <a:lnTo>
                        <a:pt x="1048" y="558"/>
                      </a:lnTo>
                      <a:lnTo>
                        <a:pt x="1044" y="562"/>
                      </a:lnTo>
                      <a:lnTo>
                        <a:pt x="1038" y="560"/>
                      </a:lnTo>
                      <a:lnTo>
                        <a:pt x="1038" y="564"/>
                      </a:lnTo>
                      <a:lnTo>
                        <a:pt x="1034" y="564"/>
                      </a:lnTo>
                      <a:lnTo>
                        <a:pt x="1030" y="564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26" y="570"/>
                      </a:lnTo>
                      <a:lnTo>
                        <a:pt x="1026" y="570"/>
                      </a:lnTo>
                      <a:lnTo>
                        <a:pt x="1016" y="572"/>
                      </a:lnTo>
                      <a:lnTo>
                        <a:pt x="1010" y="576"/>
                      </a:lnTo>
                      <a:lnTo>
                        <a:pt x="1004" y="584"/>
                      </a:lnTo>
                      <a:lnTo>
                        <a:pt x="1004" y="592"/>
                      </a:lnTo>
                      <a:lnTo>
                        <a:pt x="1004" y="592"/>
                      </a:lnTo>
                      <a:lnTo>
                        <a:pt x="1004" y="598"/>
                      </a:lnTo>
                      <a:lnTo>
                        <a:pt x="1008" y="604"/>
                      </a:lnTo>
                      <a:lnTo>
                        <a:pt x="1008" y="604"/>
                      </a:lnTo>
                      <a:lnTo>
                        <a:pt x="998" y="618"/>
                      </a:lnTo>
                      <a:lnTo>
                        <a:pt x="992" y="628"/>
                      </a:lnTo>
                      <a:lnTo>
                        <a:pt x="992" y="628"/>
                      </a:lnTo>
                      <a:lnTo>
                        <a:pt x="962" y="574"/>
                      </a:lnTo>
                      <a:lnTo>
                        <a:pt x="918" y="500"/>
                      </a:lnTo>
                      <a:lnTo>
                        <a:pt x="892" y="460"/>
                      </a:lnTo>
                      <a:lnTo>
                        <a:pt x="864" y="420"/>
                      </a:lnTo>
                      <a:lnTo>
                        <a:pt x="834" y="378"/>
                      </a:lnTo>
                      <a:lnTo>
                        <a:pt x="802" y="342"/>
                      </a:lnTo>
                      <a:lnTo>
                        <a:pt x="802" y="342"/>
                      </a:lnTo>
                      <a:lnTo>
                        <a:pt x="762" y="296"/>
                      </a:lnTo>
                      <a:lnTo>
                        <a:pt x="720" y="254"/>
                      </a:lnTo>
                      <a:lnTo>
                        <a:pt x="680" y="216"/>
                      </a:lnTo>
                      <a:lnTo>
                        <a:pt x="636" y="180"/>
                      </a:lnTo>
                      <a:lnTo>
                        <a:pt x="592" y="148"/>
                      </a:lnTo>
                      <a:lnTo>
                        <a:pt x="546" y="118"/>
                      </a:lnTo>
                      <a:lnTo>
                        <a:pt x="498" y="92"/>
                      </a:lnTo>
                      <a:lnTo>
                        <a:pt x="448" y="66"/>
                      </a:lnTo>
                      <a:lnTo>
                        <a:pt x="448" y="66"/>
                      </a:lnTo>
                      <a:lnTo>
                        <a:pt x="396" y="46"/>
                      </a:lnTo>
                      <a:lnTo>
                        <a:pt x="348" y="30"/>
                      </a:lnTo>
                      <a:lnTo>
                        <a:pt x="306" y="18"/>
                      </a:lnTo>
                      <a:lnTo>
                        <a:pt x="268" y="10"/>
                      </a:lnTo>
                      <a:lnTo>
                        <a:pt x="238" y="4"/>
                      </a:lnTo>
                      <a:lnTo>
                        <a:pt x="214" y="2"/>
                      </a:lnTo>
                      <a:lnTo>
                        <a:pt x="194" y="0"/>
                      </a:lnTo>
                      <a:lnTo>
                        <a:pt x="126" y="4"/>
                      </a:lnTo>
                      <a:lnTo>
                        <a:pt x="62" y="16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2"/>
                      </a:lnTo>
                      <a:lnTo>
                        <a:pt x="12" y="154"/>
                      </a:lnTo>
                      <a:lnTo>
                        <a:pt x="34" y="198"/>
                      </a:lnTo>
                      <a:lnTo>
                        <a:pt x="34" y="198"/>
                      </a:lnTo>
                      <a:lnTo>
                        <a:pt x="44" y="214"/>
                      </a:lnTo>
                      <a:lnTo>
                        <a:pt x="56" y="226"/>
                      </a:lnTo>
                      <a:lnTo>
                        <a:pt x="60" y="232"/>
                      </a:lnTo>
                      <a:lnTo>
                        <a:pt x="66" y="234"/>
                      </a:lnTo>
                      <a:lnTo>
                        <a:pt x="66" y="234"/>
                      </a:lnTo>
                      <a:lnTo>
                        <a:pt x="70" y="236"/>
                      </a:lnTo>
                      <a:lnTo>
                        <a:pt x="74" y="240"/>
                      </a:lnTo>
                      <a:lnTo>
                        <a:pt x="80" y="252"/>
                      </a:lnTo>
                      <a:lnTo>
                        <a:pt x="86" y="264"/>
                      </a:lnTo>
                      <a:lnTo>
                        <a:pt x="86" y="264"/>
                      </a:lnTo>
                      <a:lnTo>
                        <a:pt x="94" y="278"/>
                      </a:lnTo>
                      <a:lnTo>
                        <a:pt x="104" y="290"/>
                      </a:lnTo>
                      <a:lnTo>
                        <a:pt x="112" y="296"/>
                      </a:lnTo>
                      <a:lnTo>
                        <a:pt x="118" y="300"/>
                      </a:lnTo>
                      <a:lnTo>
                        <a:pt x="118" y="300"/>
                      </a:lnTo>
                      <a:lnTo>
                        <a:pt x="126" y="304"/>
                      </a:lnTo>
                      <a:lnTo>
                        <a:pt x="132" y="310"/>
                      </a:lnTo>
                      <a:lnTo>
                        <a:pt x="146" y="324"/>
                      </a:lnTo>
                      <a:lnTo>
                        <a:pt x="156" y="340"/>
                      </a:lnTo>
                      <a:lnTo>
                        <a:pt x="160" y="350"/>
                      </a:lnTo>
                      <a:lnTo>
                        <a:pt x="160" y="350"/>
                      </a:lnTo>
                      <a:lnTo>
                        <a:pt x="160" y="354"/>
                      </a:lnTo>
                      <a:lnTo>
                        <a:pt x="164" y="360"/>
                      </a:lnTo>
                      <a:lnTo>
                        <a:pt x="176" y="374"/>
                      </a:lnTo>
                      <a:lnTo>
                        <a:pt x="192" y="394"/>
                      </a:lnTo>
                      <a:lnTo>
                        <a:pt x="192" y="394"/>
                      </a:lnTo>
                      <a:lnTo>
                        <a:pt x="198" y="416"/>
                      </a:lnTo>
                      <a:lnTo>
                        <a:pt x="200" y="434"/>
                      </a:lnTo>
                      <a:lnTo>
                        <a:pt x="198" y="442"/>
                      </a:lnTo>
                      <a:lnTo>
                        <a:pt x="196" y="446"/>
                      </a:lnTo>
                      <a:lnTo>
                        <a:pt x="196" y="446"/>
                      </a:lnTo>
                      <a:lnTo>
                        <a:pt x="194" y="450"/>
                      </a:lnTo>
                      <a:lnTo>
                        <a:pt x="196" y="454"/>
                      </a:lnTo>
                      <a:lnTo>
                        <a:pt x="202" y="462"/>
                      </a:lnTo>
                      <a:lnTo>
                        <a:pt x="214" y="472"/>
                      </a:lnTo>
                      <a:lnTo>
                        <a:pt x="214" y="472"/>
                      </a:lnTo>
                      <a:lnTo>
                        <a:pt x="216" y="476"/>
                      </a:lnTo>
                      <a:lnTo>
                        <a:pt x="222" y="486"/>
                      </a:lnTo>
                      <a:lnTo>
                        <a:pt x="224" y="492"/>
                      </a:lnTo>
                      <a:lnTo>
                        <a:pt x="226" y="498"/>
                      </a:lnTo>
                      <a:lnTo>
                        <a:pt x="226" y="506"/>
                      </a:lnTo>
                      <a:lnTo>
                        <a:pt x="222" y="512"/>
                      </a:lnTo>
                      <a:lnTo>
                        <a:pt x="222" y="512"/>
                      </a:lnTo>
                      <a:lnTo>
                        <a:pt x="220" y="518"/>
                      </a:lnTo>
                      <a:lnTo>
                        <a:pt x="220" y="526"/>
                      </a:lnTo>
                      <a:lnTo>
                        <a:pt x="222" y="536"/>
                      </a:lnTo>
                      <a:lnTo>
                        <a:pt x="226" y="546"/>
                      </a:lnTo>
                      <a:lnTo>
                        <a:pt x="236" y="564"/>
                      </a:lnTo>
                      <a:lnTo>
                        <a:pt x="240" y="572"/>
                      </a:lnTo>
                      <a:lnTo>
                        <a:pt x="244" y="574"/>
                      </a:lnTo>
                      <a:lnTo>
                        <a:pt x="244" y="574"/>
                      </a:lnTo>
                      <a:lnTo>
                        <a:pt x="248" y="578"/>
                      </a:lnTo>
                      <a:lnTo>
                        <a:pt x="250" y="582"/>
                      </a:lnTo>
                      <a:lnTo>
                        <a:pt x="256" y="594"/>
                      </a:lnTo>
                      <a:lnTo>
                        <a:pt x="260" y="612"/>
                      </a:lnTo>
                      <a:lnTo>
                        <a:pt x="260" y="612"/>
                      </a:lnTo>
                      <a:lnTo>
                        <a:pt x="260" y="614"/>
                      </a:lnTo>
                      <a:lnTo>
                        <a:pt x="264" y="624"/>
                      </a:lnTo>
                      <a:lnTo>
                        <a:pt x="272" y="640"/>
                      </a:lnTo>
                      <a:lnTo>
                        <a:pt x="288" y="660"/>
                      </a:lnTo>
                      <a:lnTo>
                        <a:pt x="288" y="660"/>
                      </a:lnTo>
                      <a:lnTo>
                        <a:pt x="304" y="680"/>
                      </a:lnTo>
                      <a:lnTo>
                        <a:pt x="314" y="694"/>
                      </a:lnTo>
                      <a:lnTo>
                        <a:pt x="328" y="714"/>
                      </a:lnTo>
                      <a:lnTo>
                        <a:pt x="328" y="714"/>
                      </a:lnTo>
                      <a:lnTo>
                        <a:pt x="332" y="718"/>
                      </a:lnTo>
                      <a:lnTo>
                        <a:pt x="338" y="724"/>
                      </a:lnTo>
                      <a:lnTo>
                        <a:pt x="356" y="732"/>
                      </a:lnTo>
                      <a:lnTo>
                        <a:pt x="378" y="740"/>
                      </a:lnTo>
                      <a:lnTo>
                        <a:pt x="430" y="746"/>
                      </a:lnTo>
                      <a:lnTo>
                        <a:pt x="484" y="746"/>
                      </a:lnTo>
                      <a:lnTo>
                        <a:pt x="534" y="746"/>
                      </a:lnTo>
                      <a:lnTo>
                        <a:pt x="604" y="752"/>
                      </a:lnTo>
                      <a:lnTo>
                        <a:pt x="622" y="754"/>
                      </a:lnTo>
                      <a:lnTo>
                        <a:pt x="622" y="754"/>
                      </a:lnTo>
                      <a:lnTo>
                        <a:pt x="562" y="790"/>
                      </a:lnTo>
                      <a:lnTo>
                        <a:pt x="518" y="820"/>
                      </a:lnTo>
                      <a:lnTo>
                        <a:pt x="488" y="842"/>
                      </a:lnTo>
                      <a:lnTo>
                        <a:pt x="470" y="858"/>
                      </a:lnTo>
                      <a:lnTo>
                        <a:pt x="462" y="868"/>
                      </a:lnTo>
                      <a:lnTo>
                        <a:pt x="458" y="874"/>
                      </a:lnTo>
                      <a:lnTo>
                        <a:pt x="458" y="876"/>
                      </a:lnTo>
                      <a:lnTo>
                        <a:pt x="458" y="878"/>
                      </a:lnTo>
                      <a:lnTo>
                        <a:pt x="384" y="988"/>
                      </a:lnTo>
                      <a:lnTo>
                        <a:pt x="388" y="1004"/>
                      </a:lnTo>
                      <a:lnTo>
                        <a:pt x="384" y="1022"/>
                      </a:lnTo>
                      <a:lnTo>
                        <a:pt x="366" y="1052"/>
                      </a:lnTo>
                      <a:lnTo>
                        <a:pt x="354" y="1078"/>
                      </a:lnTo>
                      <a:lnTo>
                        <a:pt x="342" y="1124"/>
                      </a:lnTo>
                      <a:lnTo>
                        <a:pt x="342" y="1124"/>
                      </a:lnTo>
                      <a:lnTo>
                        <a:pt x="342" y="1130"/>
                      </a:lnTo>
                      <a:lnTo>
                        <a:pt x="344" y="1142"/>
                      </a:lnTo>
                      <a:lnTo>
                        <a:pt x="348" y="1148"/>
                      </a:lnTo>
                      <a:lnTo>
                        <a:pt x="350" y="1156"/>
                      </a:lnTo>
                      <a:lnTo>
                        <a:pt x="356" y="1162"/>
                      </a:lnTo>
                      <a:lnTo>
                        <a:pt x="364" y="1166"/>
                      </a:lnTo>
                      <a:lnTo>
                        <a:pt x="364" y="1166"/>
                      </a:lnTo>
                      <a:lnTo>
                        <a:pt x="372" y="1170"/>
                      </a:lnTo>
                      <a:lnTo>
                        <a:pt x="376" y="1176"/>
                      </a:lnTo>
                      <a:lnTo>
                        <a:pt x="380" y="1184"/>
                      </a:lnTo>
                      <a:lnTo>
                        <a:pt x="382" y="1192"/>
                      </a:lnTo>
                      <a:lnTo>
                        <a:pt x="380" y="1206"/>
                      </a:lnTo>
                      <a:lnTo>
                        <a:pt x="380" y="1212"/>
                      </a:lnTo>
                      <a:lnTo>
                        <a:pt x="382" y="1244"/>
                      </a:lnTo>
                      <a:lnTo>
                        <a:pt x="382" y="1244"/>
                      </a:lnTo>
                      <a:lnTo>
                        <a:pt x="384" y="1248"/>
                      </a:lnTo>
                      <a:lnTo>
                        <a:pt x="392" y="1258"/>
                      </a:lnTo>
                      <a:lnTo>
                        <a:pt x="398" y="1264"/>
                      </a:lnTo>
                      <a:lnTo>
                        <a:pt x="406" y="1268"/>
                      </a:lnTo>
                      <a:lnTo>
                        <a:pt x="416" y="1272"/>
                      </a:lnTo>
                      <a:lnTo>
                        <a:pt x="428" y="1272"/>
                      </a:lnTo>
                      <a:lnTo>
                        <a:pt x="428" y="1272"/>
                      </a:lnTo>
                      <a:lnTo>
                        <a:pt x="440" y="1274"/>
                      </a:lnTo>
                      <a:lnTo>
                        <a:pt x="448" y="1280"/>
                      </a:lnTo>
                      <a:lnTo>
                        <a:pt x="452" y="1286"/>
                      </a:lnTo>
                      <a:lnTo>
                        <a:pt x="456" y="1294"/>
                      </a:lnTo>
                      <a:lnTo>
                        <a:pt x="458" y="1310"/>
                      </a:lnTo>
                      <a:lnTo>
                        <a:pt x="458" y="1316"/>
                      </a:lnTo>
                      <a:lnTo>
                        <a:pt x="458" y="1316"/>
                      </a:lnTo>
                      <a:lnTo>
                        <a:pt x="456" y="1338"/>
                      </a:lnTo>
                      <a:lnTo>
                        <a:pt x="458" y="1354"/>
                      </a:lnTo>
                      <a:lnTo>
                        <a:pt x="458" y="1360"/>
                      </a:lnTo>
                      <a:lnTo>
                        <a:pt x="460" y="1364"/>
                      </a:lnTo>
                      <a:lnTo>
                        <a:pt x="460" y="1364"/>
                      </a:lnTo>
                      <a:lnTo>
                        <a:pt x="468" y="1374"/>
                      </a:lnTo>
                      <a:lnTo>
                        <a:pt x="474" y="1378"/>
                      </a:lnTo>
                      <a:lnTo>
                        <a:pt x="486" y="1380"/>
                      </a:lnTo>
                      <a:lnTo>
                        <a:pt x="486" y="1380"/>
                      </a:lnTo>
                      <a:lnTo>
                        <a:pt x="502" y="1380"/>
                      </a:lnTo>
                      <a:lnTo>
                        <a:pt x="514" y="1384"/>
                      </a:lnTo>
                      <a:lnTo>
                        <a:pt x="522" y="1390"/>
                      </a:lnTo>
                      <a:lnTo>
                        <a:pt x="526" y="1394"/>
                      </a:lnTo>
                      <a:lnTo>
                        <a:pt x="526" y="1396"/>
                      </a:lnTo>
                      <a:lnTo>
                        <a:pt x="526" y="1396"/>
                      </a:lnTo>
                      <a:lnTo>
                        <a:pt x="526" y="1400"/>
                      </a:lnTo>
                      <a:lnTo>
                        <a:pt x="530" y="1404"/>
                      </a:lnTo>
                      <a:lnTo>
                        <a:pt x="532" y="1408"/>
                      </a:lnTo>
                      <a:lnTo>
                        <a:pt x="534" y="1414"/>
                      </a:lnTo>
                      <a:lnTo>
                        <a:pt x="536" y="1422"/>
                      </a:lnTo>
                      <a:lnTo>
                        <a:pt x="536" y="1432"/>
                      </a:lnTo>
                      <a:lnTo>
                        <a:pt x="532" y="1446"/>
                      </a:lnTo>
                      <a:lnTo>
                        <a:pt x="524" y="1462"/>
                      </a:lnTo>
                      <a:lnTo>
                        <a:pt x="524" y="1462"/>
                      </a:lnTo>
                      <a:lnTo>
                        <a:pt x="492" y="1522"/>
                      </a:lnTo>
                      <a:lnTo>
                        <a:pt x="478" y="1540"/>
                      </a:lnTo>
                      <a:lnTo>
                        <a:pt x="472" y="1546"/>
                      </a:lnTo>
                      <a:lnTo>
                        <a:pt x="466" y="1550"/>
                      </a:lnTo>
                      <a:lnTo>
                        <a:pt x="466" y="1550"/>
                      </a:lnTo>
                      <a:lnTo>
                        <a:pt x="460" y="1554"/>
                      </a:lnTo>
                      <a:lnTo>
                        <a:pt x="454" y="1560"/>
                      </a:lnTo>
                      <a:lnTo>
                        <a:pt x="440" y="1578"/>
                      </a:lnTo>
                      <a:lnTo>
                        <a:pt x="424" y="1604"/>
                      </a:lnTo>
                      <a:lnTo>
                        <a:pt x="424" y="1604"/>
                      </a:lnTo>
                      <a:lnTo>
                        <a:pt x="420" y="1614"/>
                      </a:lnTo>
                      <a:lnTo>
                        <a:pt x="412" y="1636"/>
                      </a:lnTo>
                      <a:lnTo>
                        <a:pt x="410" y="1650"/>
                      </a:lnTo>
                      <a:lnTo>
                        <a:pt x="408" y="1666"/>
                      </a:lnTo>
                      <a:lnTo>
                        <a:pt x="410" y="1680"/>
                      </a:lnTo>
                      <a:lnTo>
                        <a:pt x="414" y="1686"/>
                      </a:lnTo>
                      <a:lnTo>
                        <a:pt x="416" y="1692"/>
                      </a:lnTo>
                      <a:lnTo>
                        <a:pt x="416" y="1692"/>
                      </a:lnTo>
                      <a:lnTo>
                        <a:pt x="426" y="1702"/>
                      </a:lnTo>
                      <a:lnTo>
                        <a:pt x="438" y="1710"/>
                      </a:lnTo>
                      <a:lnTo>
                        <a:pt x="450" y="1714"/>
                      </a:lnTo>
                      <a:lnTo>
                        <a:pt x="456" y="1714"/>
                      </a:lnTo>
                      <a:lnTo>
                        <a:pt x="464" y="1714"/>
                      </a:lnTo>
                      <a:lnTo>
                        <a:pt x="470" y="1712"/>
                      </a:lnTo>
                      <a:lnTo>
                        <a:pt x="478" y="1710"/>
                      </a:lnTo>
                      <a:lnTo>
                        <a:pt x="486" y="1704"/>
                      </a:lnTo>
                      <a:lnTo>
                        <a:pt x="492" y="1698"/>
                      </a:lnTo>
                      <a:lnTo>
                        <a:pt x="500" y="1690"/>
                      </a:lnTo>
                      <a:lnTo>
                        <a:pt x="508" y="1678"/>
                      </a:lnTo>
                      <a:lnTo>
                        <a:pt x="514" y="1666"/>
                      </a:lnTo>
                      <a:lnTo>
                        <a:pt x="522" y="1650"/>
                      </a:lnTo>
                      <a:lnTo>
                        <a:pt x="522" y="1650"/>
                      </a:lnTo>
                      <a:lnTo>
                        <a:pt x="548" y="1592"/>
                      </a:lnTo>
                      <a:lnTo>
                        <a:pt x="568" y="1554"/>
                      </a:lnTo>
                      <a:lnTo>
                        <a:pt x="582" y="1532"/>
                      </a:lnTo>
                      <a:lnTo>
                        <a:pt x="586" y="1526"/>
                      </a:lnTo>
                      <a:lnTo>
                        <a:pt x="586" y="1526"/>
                      </a:lnTo>
                      <a:lnTo>
                        <a:pt x="590" y="1522"/>
                      </a:lnTo>
                      <a:lnTo>
                        <a:pt x="594" y="1518"/>
                      </a:lnTo>
                      <a:lnTo>
                        <a:pt x="600" y="1516"/>
                      </a:lnTo>
                      <a:lnTo>
                        <a:pt x="608" y="1514"/>
                      </a:lnTo>
                      <a:lnTo>
                        <a:pt x="620" y="1514"/>
                      </a:lnTo>
                      <a:lnTo>
                        <a:pt x="632" y="1516"/>
                      </a:lnTo>
                      <a:lnTo>
                        <a:pt x="648" y="1520"/>
                      </a:lnTo>
                      <a:lnTo>
                        <a:pt x="648" y="1520"/>
                      </a:lnTo>
                      <a:lnTo>
                        <a:pt x="662" y="1528"/>
                      </a:lnTo>
                      <a:lnTo>
                        <a:pt x="668" y="1532"/>
                      </a:lnTo>
                      <a:lnTo>
                        <a:pt x="670" y="1536"/>
                      </a:lnTo>
                      <a:lnTo>
                        <a:pt x="668" y="1536"/>
                      </a:lnTo>
                      <a:lnTo>
                        <a:pt x="664" y="1538"/>
                      </a:lnTo>
                      <a:lnTo>
                        <a:pt x="670" y="1538"/>
                      </a:lnTo>
                      <a:lnTo>
                        <a:pt x="670" y="1538"/>
                      </a:lnTo>
                      <a:lnTo>
                        <a:pt x="682" y="1536"/>
                      </a:lnTo>
                      <a:lnTo>
                        <a:pt x="692" y="1532"/>
                      </a:lnTo>
                      <a:lnTo>
                        <a:pt x="700" y="1528"/>
                      </a:lnTo>
                      <a:lnTo>
                        <a:pt x="700" y="1528"/>
                      </a:lnTo>
                      <a:lnTo>
                        <a:pt x="708" y="1522"/>
                      </a:lnTo>
                      <a:lnTo>
                        <a:pt x="716" y="1518"/>
                      </a:lnTo>
                      <a:lnTo>
                        <a:pt x="724" y="1516"/>
                      </a:lnTo>
                      <a:lnTo>
                        <a:pt x="724" y="1516"/>
                      </a:lnTo>
                      <a:lnTo>
                        <a:pt x="734" y="1518"/>
                      </a:lnTo>
                      <a:lnTo>
                        <a:pt x="744" y="1522"/>
                      </a:lnTo>
                      <a:lnTo>
                        <a:pt x="754" y="1528"/>
                      </a:lnTo>
                      <a:lnTo>
                        <a:pt x="754" y="1528"/>
                      </a:lnTo>
                      <a:lnTo>
                        <a:pt x="758" y="1530"/>
                      </a:lnTo>
                      <a:lnTo>
                        <a:pt x="768" y="1532"/>
                      </a:lnTo>
                      <a:lnTo>
                        <a:pt x="774" y="1532"/>
                      </a:lnTo>
                      <a:lnTo>
                        <a:pt x="780" y="1532"/>
                      </a:lnTo>
                      <a:lnTo>
                        <a:pt x="786" y="1528"/>
                      </a:lnTo>
                      <a:lnTo>
                        <a:pt x="794" y="1520"/>
                      </a:lnTo>
                      <a:lnTo>
                        <a:pt x="794" y="1520"/>
                      </a:lnTo>
                      <a:lnTo>
                        <a:pt x="800" y="1512"/>
                      </a:lnTo>
                      <a:lnTo>
                        <a:pt x="806" y="1500"/>
                      </a:lnTo>
                      <a:lnTo>
                        <a:pt x="812" y="1478"/>
                      </a:lnTo>
                      <a:lnTo>
                        <a:pt x="816" y="1458"/>
                      </a:lnTo>
                      <a:lnTo>
                        <a:pt x="816" y="1452"/>
                      </a:lnTo>
                      <a:lnTo>
                        <a:pt x="840" y="1406"/>
                      </a:lnTo>
                      <a:lnTo>
                        <a:pt x="844" y="1388"/>
                      </a:lnTo>
                      <a:lnTo>
                        <a:pt x="870" y="1386"/>
                      </a:lnTo>
                      <a:lnTo>
                        <a:pt x="894" y="1318"/>
                      </a:lnTo>
                      <a:lnTo>
                        <a:pt x="922" y="1204"/>
                      </a:lnTo>
                      <a:lnTo>
                        <a:pt x="952" y="1056"/>
                      </a:lnTo>
                      <a:lnTo>
                        <a:pt x="970" y="942"/>
                      </a:lnTo>
                      <a:lnTo>
                        <a:pt x="970" y="942"/>
                      </a:lnTo>
                      <a:lnTo>
                        <a:pt x="974" y="940"/>
                      </a:lnTo>
                      <a:lnTo>
                        <a:pt x="978" y="928"/>
                      </a:lnTo>
                      <a:lnTo>
                        <a:pt x="984" y="908"/>
                      </a:lnTo>
                      <a:lnTo>
                        <a:pt x="986" y="894"/>
                      </a:lnTo>
                      <a:lnTo>
                        <a:pt x="988" y="880"/>
                      </a:lnTo>
                      <a:lnTo>
                        <a:pt x="988" y="880"/>
                      </a:lnTo>
                      <a:lnTo>
                        <a:pt x="990" y="866"/>
                      </a:lnTo>
                      <a:lnTo>
                        <a:pt x="994" y="858"/>
                      </a:lnTo>
                      <a:lnTo>
                        <a:pt x="1000" y="856"/>
                      </a:lnTo>
                      <a:lnTo>
                        <a:pt x="1004" y="854"/>
                      </a:lnTo>
                      <a:lnTo>
                        <a:pt x="1004" y="880"/>
                      </a:lnTo>
                      <a:lnTo>
                        <a:pt x="996" y="942"/>
                      </a:lnTo>
                      <a:lnTo>
                        <a:pt x="998" y="962"/>
                      </a:lnTo>
                      <a:lnTo>
                        <a:pt x="990" y="990"/>
                      </a:lnTo>
                      <a:lnTo>
                        <a:pt x="990" y="1034"/>
                      </a:lnTo>
                      <a:lnTo>
                        <a:pt x="990" y="1046"/>
                      </a:lnTo>
                      <a:lnTo>
                        <a:pt x="990" y="1108"/>
                      </a:lnTo>
                      <a:lnTo>
                        <a:pt x="998" y="1112"/>
                      </a:lnTo>
                      <a:lnTo>
                        <a:pt x="998" y="1122"/>
                      </a:lnTo>
                      <a:lnTo>
                        <a:pt x="990" y="1130"/>
                      </a:lnTo>
                      <a:lnTo>
                        <a:pt x="992" y="1160"/>
                      </a:lnTo>
                      <a:lnTo>
                        <a:pt x="992" y="1208"/>
                      </a:lnTo>
                      <a:lnTo>
                        <a:pt x="1010" y="1248"/>
                      </a:lnTo>
                      <a:lnTo>
                        <a:pt x="1040" y="1274"/>
                      </a:lnTo>
                      <a:lnTo>
                        <a:pt x="1044" y="1246"/>
                      </a:lnTo>
                      <a:lnTo>
                        <a:pt x="1048" y="1274"/>
                      </a:lnTo>
                      <a:lnTo>
                        <a:pt x="1078" y="1248"/>
                      </a:lnTo>
                      <a:lnTo>
                        <a:pt x="1096" y="1208"/>
                      </a:lnTo>
                      <a:lnTo>
                        <a:pt x="1096" y="1160"/>
                      </a:lnTo>
                      <a:lnTo>
                        <a:pt x="1098" y="1130"/>
                      </a:lnTo>
                      <a:lnTo>
                        <a:pt x="1088" y="1122"/>
                      </a:lnTo>
                      <a:lnTo>
                        <a:pt x="1088" y="1112"/>
                      </a:lnTo>
                      <a:lnTo>
                        <a:pt x="1098" y="1108"/>
                      </a:lnTo>
                      <a:lnTo>
                        <a:pt x="1098" y="1046"/>
                      </a:lnTo>
                      <a:lnTo>
                        <a:pt x="1098" y="1034"/>
                      </a:lnTo>
                      <a:lnTo>
                        <a:pt x="1098" y="990"/>
                      </a:lnTo>
                      <a:lnTo>
                        <a:pt x="1088" y="962"/>
                      </a:lnTo>
                      <a:lnTo>
                        <a:pt x="1090" y="942"/>
                      </a:lnTo>
                      <a:lnTo>
                        <a:pt x="1084" y="880"/>
                      </a:lnTo>
                      <a:lnTo>
                        <a:pt x="1082" y="856"/>
                      </a:lnTo>
                      <a:lnTo>
                        <a:pt x="1082" y="856"/>
                      </a:lnTo>
                      <a:lnTo>
                        <a:pt x="1088" y="854"/>
                      </a:lnTo>
                      <a:lnTo>
                        <a:pt x="1094" y="858"/>
                      </a:lnTo>
                      <a:lnTo>
                        <a:pt x="1100" y="866"/>
                      </a:lnTo>
                      <a:lnTo>
                        <a:pt x="1102" y="880"/>
                      </a:lnTo>
                      <a:lnTo>
                        <a:pt x="1102" y="880"/>
                      </a:lnTo>
                      <a:lnTo>
                        <a:pt x="1102" y="894"/>
                      </a:lnTo>
                      <a:lnTo>
                        <a:pt x="1106" y="908"/>
                      </a:lnTo>
                      <a:lnTo>
                        <a:pt x="1112" y="928"/>
                      </a:lnTo>
                      <a:lnTo>
                        <a:pt x="1116" y="940"/>
                      </a:lnTo>
                      <a:lnTo>
                        <a:pt x="1120" y="942"/>
                      </a:lnTo>
                      <a:lnTo>
                        <a:pt x="1138" y="1056"/>
                      </a:lnTo>
                      <a:lnTo>
                        <a:pt x="1168" y="1204"/>
                      </a:lnTo>
                      <a:lnTo>
                        <a:pt x="1196" y="1318"/>
                      </a:lnTo>
                      <a:lnTo>
                        <a:pt x="1220" y="1386"/>
                      </a:lnTo>
                      <a:lnTo>
                        <a:pt x="1246" y="1388"/>
                      </a:lnTo>
                      <a:lnTo>
                        <a:pt x="1250" y="1406"/>
                      </a:lnTo>
                      <a:lnTo>
                        <a:pt x="1274" y="1452"/>
                      </a:lnTo>
                      <a:lnTo>
                        <a:pt x="1274" y="1452"/>
                      </a:lnTo>
                      <a:lnTo>
                        <a:pt x="1274" y="1458"/>
                      </a:lnTo>
                      <a:lnTo>
                        <a:pt x="1278" y="1478"/>
                      </a:lnTo>
                      <a:lnTo>
                        <a:pt x="1284" y="1500"/>
                      </a:lnTo>
                      <a:lnTo>
                        <a:pt x="1290" y="1512"/>
                      </a:lnTo>
                      <a:lnTo>
                        <a:pt x="1296" y="1520"/>
                      </a:lnTo>
                      <a:lnTo>
                        <a:pt x="1296" y="1520"/>
                      </a:lnTo>
                      <a:lnTo>
                        <a:pt x="1304" y="1528"/>
                      </a:lnTo>
                      <a:lnTo>
                        <a:pt x="1310" y="1532"/>
                      </a:lnTo>
                      <a:lnTo>
                        <a:pt x="1316" y="1532"/>
                      </a:lnTo>
                      <a:lnTo>
                        <a:pt x="1322" y="1532"/>
                      </a:lnTo>
                      <a:lnTo>
                        <a:pt x="1332" y="1530"/>
                      </a:lnTo>
                      <a:lnTo>
                        <a:pt x="1334" y="1528"/>
                      </a:lnTo>
                      <a:lnTo>
                        <a:pt x="1334" y="1528"/>
                      </a:lnTo>
                      <a:lnTo>
                        <a:pt x="1346" y="1522"/>
                      </a:lnTo>
                      <a:lnTo>
                        <a:pt x="1356" y="1518"/>
                      </a:lnTo>
                      <a:lnTo>
                        <a:pt x="1366" y="1516"/>
                      </a:lnTo>
                      <a:lnTo>
                        <a:pt x="1366" y="1516"/>
                      </a:lnTo>
                      <a:lnTo>
                        <a:pt x="1374" y="1518"/>
                      </a:lnTo>
                      <a:lnTo>
                        <a:pt x="1382" y="1522"/>
                      </a:lnTo>
                      <a:lnTo>
                        <a:pt x="1390" y="1528"/>
                      </a:lnTo>
                      <a:lnTo>
                        <a:pt x="1390" y="1528"/>
                      </a:lnTo>
                      <a:lnTo>
                        <a:pt x="1398" y="1532"/>
                      </a:lnTo>
                      <a:lnTo>
                        <a:pt x="1406" y="1536"/>
                      </a:lnTo>
                      <a:lnTo>
                        <a:pt x="1420" y="1538"/>
                      </a:lnTo>
                      <a:lnTo>
                        <a:pt x="1420" y="1538"/>
                      </a:lnTo>
                      <a:lnTo>
                        <a:pt x="1426" y="1538"/>
                      </a:lnTo>
                      <a:lnTo>
                        <a:pt x="1422" y="1536"/>
                      </a:lnTo>
                      <a:lnTo>
                        <a:pt x="1420" y="1536"/>
                      </a:lnTo>
                      <a:lnTo>
                        <a:pt x="1422" y="1532"/>
                      </a:lnTo>
                      <a:lnTo>
                        <a:pt x="1428" y="1528"/>
                      </a:lnTo>
                      <a:lnTo>
                        <a:pt x="1442" y="1520"/>
                      </a:lnTo>
                      <a:lnTo>
                        <a:pt x="1442" y="1520"/>
                      </a:lnTo>
                      <a:lnTo>
                        <a:pt x="1458" y="1516"/>
                      </a:lnTo>
                      <a:lnTo>
                        <a:pt x="1470" y="1514"/>
                      </a:lnTo>
                      <a:lnTo>
                        <a:pt x="1482" y="1514"/>
                      </a:lnTo>
                      <a:lnTo>
                        <a:pt x="1490" y="1516"/>
                      </a:lnTo>
                      <a:lnTo>
                        <a:pt x="1496" y="1518"/>
                      </a:lnTo>
                      <a:lnTo>
                        <a:pt x="1500" y="1522"/>
                      </a:lnTo>
                      <a:lnTo>
                        <a:pt x="1502" y="1526"/>
                      </a:lnTo>
                      <a:lnTo>
                        <a:pt x="1502" y="1526"/>
                      </a:lnTo>
                      <a:lnTo>
                        <a:pt x="1508" y="1532"/>
                      </a:lnTo>
                      <a:lnTo>
                        <a:pt x="1522" y="1554"/>
                      </a:lnTo>
                      <a:lnTo>
                        <a:pt x="1542" y="1592"/>
                      </a:lnTo>
                      <a:lnTo>
                        <a:pt x="1568" y="1650"/>
                      </a:lnTo>
                      <a:lnTo>
                        <a:pt x="1568" y="1650"/>
                      </a:lnTo>
                      <a:lnTo>
                        <a:pt x="1576" y="1666"/>
                      </a:lnTo>
                      <a:lnTo>
                        <a:pt x="1582" y="1678"/>
                      </a:lnTo>
                      <a:lnTo>
                        <a:pt x="1590" y="1690"/>
                      </a:lnTo>
                      <a:lnTo>
                        <a:pt x="1598" y="1698"/>
                      </a:lnTo>
                      <a:lnTo>
                        <a:pt x="1604" y="1704"/>
                      </a:lnTo>
                      <a:lnTo>
                        <a:pt x="1612" y="1710"/>
                      </a:lnTo>
                      <a:lnTo>
                        <a:pt x="1620" y="1712"/>
                      </a:lnTo>
                      <a:lnTo>
                        <a:pt x="1626" y="1714"/>
                      </a:lnTo>
                      <a:lnTo>
                        <a:pt x="1634" y="1714"/>
                      </a:lnTo>
                      <a:lnTo>
                        <a:pt x="1640" y="1714"/>
                      </a:lnTo>
                      <a:lnTo>
                        <a:pt x="1652" y="1710"/>
                      </a:lnTo>
                      <a:lnTo>
                        <a:pt x="1664" y="1702"/>
                      </a:lnTo>
                      <a:lnTo>
                        <a:pt x="1672" y="1692"/>
                      </a:lnTo>
                      <a:lnTo>
                        <a:pt x="1672" y="1692"/>
                      </a:lnTo>
                      <a:lnTo>
                        <a:pt x="1676" y="1686"/>
                      </a:lnTo>
                      <a:lnTo>
                        <a:pt x="1678" y="1680"/>
                      </a:lnTo>
                      <a:lnTo>
                        <a:pt x="1682" y="1666"/>
                      </a:lnTo>
                      <a:lnTo>
                        <a:pt x="1680" y="1650"/>
                      </a:lnTo>
                      <a:lnTo>
                        <a:pt x="1678" y="1636"/>
                      </a:lnTo>
                      <a:lnTo>
                        <a:pt x="1670" y="1614"/>
                      </a:lnTo>
                      <a:lnTo>
                        <a:pt x="1666" y="1604"/>
                      </a:lnTo>
                      <a:lnTo>
                        <a:pt x="1666" y="1604"/>
                      </a:lnTo>
                      <a:lnTo>
                        <a:pt x="1650" y="1578"/>
                      </a:lnTo>
                      <a:lnTo>
                        <a:pt x="1636" y="1560"/>
                      </a:lnTo>
                      <a:lnTo>
                        <a:pt x="1630" y="1554"/>
                      </a:lnTo>
                      <a:lnTo>
                        <a:pt x="1622" y="1550"/>
                      </a:lnTo>
                      <a:lnTo>
                        <a:pt x="1622" y="1550"/>
                      </a:lnTo>
                      <a:lnTo>
                        <a:pt x="1618" y="1546"/>
                      </a:lnTo>
                      <a:lnTo>
                        <a:pt x="1612" y="1540"/>
                      </a:lnTo>
                      <a:lnTo>
                        <a:pt x="1598" y="1522"/>
                      </a:lnTo>
                      <a:lnTo>
                        <a:pt x="1566" y="1462"/>
                      </a:lnTo>
                      <a:lnTo>
                        <a:pt x="1566" y="1462"/>
                      </a:lnTo>
                      <a:lnTo>
                        <a:pt x="1558" y="1446"/>
                      </a:lnTo>
                      <a:lnTo>
                        <a:pt x="1554" y="1432"/>
                      </a:lnTo>
                      <a:lnTo>
                        <a:pt x="1554" y="1422"/>
                      </a:lnTo>
                      <a:lnTo>
                        <a:pt x="1556" y="1414"/>
                      </a:lnTo>
                      <a:lnTo>
                        <a:pt x="1558" y="1408"/>
                      </a:lnTo>
                      <a:lnTo>
                        <a:pt x="1560" y="1404"/>
                      </a:lnTo>
                      <a:lnTo>
                        <a:pt x="1562" y="1400"/>
                      </a:lnTo>
                      <a:lnTo>
                        <a:pt x="1564" y="1396"/>
                      </a:lnTo>
                      <a:lnTo>
                        <a:pt x="1564" y="1396"/>
                      </a:lnTo>
                      <a:lnTo>
                        <a:pt x="1564" y="1394"/>
                      </a:lnTo>
                      <a:lnTo>
                        <a:pt x="1566" y="1390"/>
                      </a:lnTo>
                      <a:lnTo>
                        <a:pt x="1576" y="1384"/>
                      </a:lnTo>
                      <a:lnTo>
                        <a:pt x="1588" y="1380"/>
                      </a:lnTo>
                      <a:lnTo>
                        <a:pt x="1604" y="1380"/>
                      </a:lnTo>
                      <a:lnTo>
                        <a:pt x="1604" y="1380"/>
                      </a:lnTo>
                      <a:lnTo>
                        <a:pt x="1616" y="1378"/>
                      </a:lnTo>
                      <a:lnTo>
                        <a:pt x="1622" y="1374"/>
                      </a:lnTo>
                      <a:lnTo>
                        <a:pt x="1630" y="1364"/>
                      </a:lnTo>
                      <a:lnTo>
                        <a:pt x="1630" y="1364"/>
                      </a:lnTo>
                      <a:lnTo>
                        <a:pt x="1632" y="1360"/>
                      </a:lnTo>
                      <a:lnTo>
                        <a:pt x="1632" y="1354"/>
                      </a:lnTo>
                      <a:lnTo>
                        <a:pt x="1632" y="1338"/>
                      </a:lnTo>
                      <a:lnTo>
                        <a:pt x="1632" y="1316"/>
                      </a:lnTo>
                      <a:lnTo>
                        <a:pt x="1632" y="1316"/>
                      </a:lnTo>
                      <a:lnTo>
                        <a:pt x="1632" y="1310"/>
                      </a:lnTo>
                      <a:lnTo>
                        <a:pt x="1634" y="1294"/>
                      </a:lnTo>
                      <a:lnTo>
                        <a:pt x="1638" y="1286"/>
                      </a:lnTo>
                      <a:lnTo>
                        <a:pt x="1642" y="1280"/>
                      </a:lnTo>
                      <a:lnTo>
                        <a:pt x="1650" y="1274"/>
                      </a:lnTo>
                      <a:lnTo>
                        <a:pt x="1662" y="1272"/>
                      </a:lnTo>
                      <a:lnTo>
                        <a:pt x="1662" y="1272"/>
                      </a:lnTo>
                      <a:lnTo>
                        <a:pt x="1674" y="1272"/>
                      </a:lnTo>
                      <a:lnTo>
                        <a:pt x="1684" y="1268"/>
                      </a:lnTo>
                      <a:lnTo>
                        <a:pt x="1692" y="1264"/>
                      </a:lnTo>
                      <a:lnTo>
                        <a:pt x="1698" y="1258"/>
                      </a:lnTo>
                      <a:lnTo>
                        <a:pt x="1706" y="1248"/>
                      </a:lnTo>
                      <a:lnTo>
                        <a:pt x="1708" y="1244"/>
                      </a:lnTo>
                      <a:lnTo>
                        <a:pt x="1710" y="1212"/>
                      </a:lnTo>
                      <a:lnTo>
                        <a:pt x="1710" y="1212"/>
                      </a:lnTo>
                      <a:lnTo>
                        <a:pt x="1710" y="1206"/>
                      </a:lnTo>
                      <a:lnTo>
                        <a:pt x="1708" y="1192"/>
                      </a:lnTo>
                      <a:lnTo>
                        <a:pt x="1710" y="1184"/>
                      </a:lnTo>
                      <a:lnTo>
                        <a:pt x="1712" y="1176"/>
                      </a:lnTo>
                      <a:lnTo>
                        <a:pt x="1718" y="1170"/>
                      </a:lnTo>
                      <a:lnTo>
                        <a:pt x="1726" y="1166"/>
                      </a:lnTo>
                      <a:lnTo>
                        <a:pt x="1726" y="1166"/>
                      </a:lnTo>
                      <a:lnTo>
                        <a:pt x="1734" y="1162"/>
                      </a:lnTo>
                      <a:lnTo>
                        <a:pt x="1738" y="1156"/>
                      </a:lnTo>
                      <a:lnTo>
                        <a:pt x="1742" y="1148"/>
                      </a:lnTo>
                      <a:lnTo>
                        <a:pt x="1746" y="1142"/>
                      </a:lnTo>
                      <a:lnTo>
                        <a:pt x="1748" y="1130"/>
                      </a:lnTo>
                      <a:lnTo>
                        <a:pt x="1748" y="1124"/>
                      </a:lnTo>
                      <a:lnTo>
                        <a:pt x="1736" y="1078"/>
                      </a:lnTo>
                      <a:lnTo>
                        <a:pt x="1724" y="1052"/>
                      </a:lnTo>
                      <a:lnTo>
                        <a:pt x="1706" y="1022"/>
                      </a:lnTo>
                      <a:lnTo>
                        <a:pt x="1702" y="1004"/>
                      </a:lnTo>
                      <a:lnTo>
                        <a:pt x="1706" y="988"/>
                      </a:lnTo>
                      <a:lnTo>
                        <a:pt x="1632" y="878"/>
                      </a:lnTo>
                      <a:lnTo>
                        <a:pt x="1632" y="878"/>
                      </a:lnTo>
                      <a:lnTo>
                        <a:pt x="1632" y="876"/>
                      </a:lnTo>
                      <a:lnTo>
                        <a:pt x="1632" y="874"/>
                      </a:lnTo>
                      <a:lnTo>
                        <a:pt x="1628" y="868"/>
                      </a:lnTo>
                      <a:lnTo>
                        <a:pt x="1620" y="858"/>
                      </a:lnTo>
                      <a:lnTo>
                        <a:pt x="1600" y="842"/>
                      </a:lnTo>
                      <a:lnTo>
                        <a:pt x="1572" y="820"/>
                      </a:lnTo>
                      <a:lnTo>
                        <a:pt x="1528" y="790"/>
                      </a:lnTo>
                      <a:lnTo>
                        <a:pt x="1466" y="754"/>
                      </a:lnTo>
                      <a:lnTo>
                        <a:pt x="1486" y="752"/>
                      </a:lnTo>
                      <a:lnTo>
                        <a:pt x="1556" y="746"/>
                      </a:lnTo>
                      <a:lnTo>
                        <a:pt x="1606" y="746"/>
                      </a:lnTo>
                      <a:lnTo>
                        <a:pt x="1660" y="746"/>
                      </a:lnTo>
                      <a:lnTo>
                        <a:pt x="1712" y="740"/>
                      </a:lnTo>
                      <a:lnTo>
                        <a:pt x="1712" y="740"/>
                      </a:lnTo>
                      <a:lnTo>
                        <a:pt x="1734" y="732"/>
                      </a:lnTo>
                      <a:lnTo>
                        <a:pt x="1750" y="724"/>
                      </a:lnTo>
                      <a:lnTo>
                        <a:pt x="1758" y="718"/>
                      </a:lnTo>
                      <a:lnTo>
                        <a:pt x="1762" y="714"/>
                      </a:lnTo>
                      <a:lnTo>
                        <a:pt x="1762" y="714"/>
                      </a:lnTo>
                      <a:lnTo>
                        <a:pt x="1776" y="694"/>
                      </a:lnTo>
                      <a:lnTo>
                        <a:pt x="1786" y="680"/>
                      </a:lnTo>
                      <a:lnTo>
                        <a:pt x="1802" y="660"/>
                      </a:lnTo>
                      <a:lnTo>
                        <a:pt x="1802" y="660"/>
                      </a:lnTo>
                      <a:lnTo>
                        <a:pt x="1818" y="640"/>
                      </a:lnTo>
                      <a:lnTo>
                        <a:pt x="1826" y="624"/>
                      </a:lnTo>
                      <a:lnTo>
                        <a:pt x="1830" y="614"/>
                      </a:lnTo>
                      <a:lnTo>
                        <a:pt x="1830" y="612"/>
                      </a:lnTo>
                      <a:lnTo>
                        <a:pt x="1830" y="612"/>
                      </a:lnTo>
                      <a:lnTo>
                        <a:pt x="1834" y="594"/>
                      </a:lnTo>
                      <a:lnTo>
                        <a:pt x="1840" y="582"/>
                      </a:lnTo>
                      <a:lnTo>
                        <a:pt x="1842" y="578"/>
                      </a:lnTo>
                      <a:lnTo>
                        <a:pt x="1846" y="574"/>
                      </a:lnTo>
                      <a:lnTo>
                        <a:pt x="1846" y="574"/>
                      </a:lnTo>
                      <a:lnTo>
                        <a:pt x="1850" y="572"/>
                      </a:lnTo>
                      <a:lnTo>
                        <a:pt x="1854" y="564"/>
                      </a:lnTo>
                      <a:lnTo>
                        <a:pt x="1864" y="546"/>
                      </a:lnTo>
                      <a:lnTo>
                        <a:pt x="1868" y="536"/>
                      </a:lnTo>
                      <a:lnTo>
                        <a:pt x="1870" y="526"/>
                      </a:lnTo>
                      <a:lnTo>
                        <a:pt x="1870" y="518"/>
                      </a:lnTo>
                      <a:lnTo>
                        <a:pt x="1868" y="512"/>
                      </a:lnTo>
                      <a:lnTo>
                        <a:pt x="1868" y="512"/>
                      </a:lnTo>
                      <a:lnTo>
                        <a:pt x="1864" y="506"/>
                      </a:lnTo>
                      <a:lnTo>
                        <a:pt x="1864" y="498"/>
                      </a:lnTo>
                      <a:lnTo>
                        <a:pt x="1866" y="492"/>
                      </a:lnTo>
                      <a:lnTo>
                        <a:pt x="1868" y="486"/>
                      </a:lnTo>
                      <a:lnTo>
                        <a:pt x="1872" y="476"/>
                      </a:lnTo>
                      <a:lnTo>
                        <a:pt x="1876" y="472"/>
                      </a:lnTo>
                      <a:lnTo>
                        <a:pt x="1876" y="472"/>
                      </a:lnTo>
                      <a:lnTo>
                        <a:pt x="1888" y="462"/>
                      </a:lnTo>
                      <a:lnTo>
                        <a:pt x="1894" y="454"/>
                      </a:lnTo>
                      <a:lnTo>
                        <a:pt x="1894" y="450"/>
                      </a:lnTo>
                      <a:lnTo>
                        <a:pt x="1894" y="446"/>
                      </a:lnTo>
                      <a:lnTo>
                        <a:pt x="1894" y="446"/>
                      </a:lnTo>
                      <a:lnTo>
                        <a:pt x="1890" y="442"/>
                      </a:lnTo>
                      <a:lnTo>
                        <a:pt x="1890" y="434"/>
                      </a:lnTo>
                      <a:lnTo>
                        <a:pt x="1892" y="416"/>
                      </a:lnTo>
                      <a:lnTo>
                        <a:pt x="1898" y="394"/>
                      </a:lnTo>
                      <a:lnTo>
                        <a:pt x="1898" y="394"/>
                      </a:lnTo>
                      <a:lnTo>
                        <a:pt x="1914" y="374"/>
                      </a:lnTo>
                      <a:lnTo>
                        <a:pt x="1926" y="360"/>
                      </a:lnTo>
                      <a:lnTo>
                        <a:pt x="1928" y="354"/>
                      </a:lnTo>
                      <a:lnTo>
                        <a:pt x="1930" y="350"/>
                      </a:lnTo>
                      <a:lnTo>
                        <a:pt x="1930" y="350"/>
                      </a:lnTo>
                      <a:lnTo>
                        <a:pt x="1934" y="340"/>
                      </a:lnTo>
                      <a:lnTo>
                        <a:pt x="1944" y="324"/>
                      </a:lnTo>
                      <a:lnTo>
                        <a:pt x="1956" y="310"/>
                      </a:lnTo>
                      <a:lnTo>
                        <a:pt x="1964" y="304"/>
                      </a:lnTo>
                      <a:lnTo>
                        <a:pt x="1972" y="300"/>
                      </a:lnTo>
                      <a:lnTo>
                        <a:pt x="1972" y="300"/>
                      </a:lnTo>
                      <a:lnTo>
                        <a:pt x="1978" y="296"/>
                      </a:lnTo>
                      <a:lnTo>
                        <a:pt x="1986" y="290"/>
                      </a:lnTo>
                      <a:lnTo>
                        <a:pt x="1996" y="278"/>
                      </a:lnTo>
                      <a:lnTo>
                        <a:pt x="2004" y="264"/>
                      </a:lnTo>
                      <a:lnTo>
                        <a:pt x="2004" y="264"/>
                      </a:lnTo>
                      <a:lnTo>
                        <a:pt x="2010" y="252"/>
                      </a:lnTo>
                      <a:lnTo>
                        <a:pt x="2016" y="240"/>
                      </a:lnTo>
                      <a:lnTo>
                        <a:pt x="2020" y="236"/>
                      </a:lnTo>
                      <a:lnTo>
                        <a:pt x="2024" y="234"/>
                      </a:lnTo>
                      <a:lnTo>
                        <a:pt x="2024" y="234"/>
                      </a:lnTo>
                      <a:lnTo>
                        <a:pt x="2030" y="232"/>
                      </a:lnTo>
                      <a:lnTo>
                        <a:pt x="2034" y="226"/>
                      </a:lnTo>
                      <a:lnTo>
                        <a:pt x="2046" y="214"/>
                      </a:lnTo>
                      <a:lnTo>
                        <a:pt x="2056" y="198"/>
                      </a:lnTo>
                      <a:lnTo>
                        <a:pt x="2078" y="154"/>
                      </a:lnTo>
                      <a:lnTo>
                        <a:pt x="2090" y="112"/>
                      </a:lnTo>
                      <a:lnTo>
                        <a:pt x="2088" y="78"/>
                      </a:lnTo>
                      <a:close/>
                      <a:moveTo>
                        <a:pt x="1040" y="574"/>
                      </a:move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6000"/>
                  </a:schemeClr>
                </a:solidFill>
                <a:ln>
                  <a:noFill/>
                </a:ln>
                <a:effectLst>
                  <a:glow rad="38100">
                    <a:schemeClr val="bg2">
                      <a:lumMod val="50000"/>
                      <a:lumOff val="50000"/>
                      <a:alpha val="15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anchor="t"/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83" name="Group 87"/>
              <p:cNvGrpSpPr>
                <a:grpSpLocks noChangeAspect="1"/>
              </p:cNvGrpSpPr>
              <p:nvPr/>
            </p:nvGrpSpPr>
            <p:grpSpPr>
              <a:xfrm>
                <a:off x="-9" y="5334005"/>
                <a:ext cx="1188232" cy="1524017"/>
                <a:chOff x="2743200" y="306388"/>
                <a:chExt cx="1876425" cy="2406650"/>
              </a:xfrm>
              <a:solidFill>
                <a:schemeClr val="bg2">
                  <a:lumMod val="50000"/>
                  <a:lumOff val="50000"/>
                  <a:alpha val="8000"/>
                </a:schemeClr>
              </a:solidFill>
            </p:grpSpPr>
            <p:sp>
              <p:nvSpPr>
                <p:cNvPr id="204" name="Freeform 21"/>
                <p:cNvSpPr/>
                <p:nvPr/>
              </p:nvSpPr>
              <p:spPr bwMode="auto">
                <a:xfrm>
                  <a:off x="3333750" y="890588"/>
                  <a:ext cx="34925" cy="4826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" h="304">
                      <a:moveTo>
                        <a:pt x="20" y="304"/>
                      </a:moveTo>
                      <a:lnTo>
                        <a:pt x="20" y="304"/>
                      </a:lnTo>
                      <a:lnTo>
                        <a:pt x="22" y="304"/>
                      </a:lnTo>
                      <a:lnTo>
                        <a:pt x="22" y="304"/>
                      </a:lnTo>
                      <a:lnTo>
                        <a:pt x="22" y="286"/>
                      </a:lnTo>
                      <a:lnTo>
                        <a:pt x="14" y="54"/>
                      </a:lnTo>
                      <a:lnTo>
                        <a:pt x="14" y="54"/>
                      </a:lnTo>
                      <a:lnTo>
                        <a:pt x="14" y="26"/>
                      </a:lnTo>
                      <a:lnTo>
                        <a:pt x="14" y="26"/>
                      </a:lnTo>
                      <a:lnTo>
                        <a:pt x="12" y="16"/>
                      </a:lnTo>
                      <a:lnTo>
                        <a:pt x="8" y="6"/>
                      </a:lnTo>
                      <a:lnTo>
                        <a:pt x="8" y="6"/>
                      </a:lnTo>
                      <a:lnTo>
                        <a:pt x="4" y="0"/>
                      </a:lnTo>
                      <a:lnTo>
                        <a:pt x="2" y="0"/>
                      </a:lnTo>
                      <a:lnTo>
                        <a:pt x="2" y="2"/>
                      </a:lnTo>
                      <a:lnTo>
                        <a:pt x="2" y="2"/>
                      </a:lnTo>
                      <a:lnTo>
                        <a:pt x="0" y="10"/>
                      </a:lnTo>
                      <a:lnTo>
                        <a:pt x="2" y="18"/>
                      </a:lnTo>
                      <a:lnTo>
                        <a:pt x="2" y="18"/>
                      </a:lnTo>
                      <a:lnTo>
                        <a:pt x="4" y="40"/>
                      </a:lnTo>
                      <a:lnTo>
                        <a:pt x="18" y="286"/>
                      </a:lnTo>
                      <a:lnTo>
                        <a:pt x="18" y="286"/>
                      </a:lnTo>
                      <a:lnTo>
                        <a:pt x="20" y="304"/>
                      </a:lnTo>
                      <a:lnTo>
                        <a:pt x="20" y="30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 vert="horz" wrap="square" lIns="91440" tIns="45720" rIns="91440" bIns="45720" anchor="t"/>
                <a:lstStyle/>
                <a:p>
                  <a:endParaRPr lang="en-US"/>
                </a:p>
              </p:txBody>
            </p:sp>
            <p:sp>
              <p:nvSpPr>
                <p:cNvPr id="205" name="Freeform 22"/>
                <p:cNvSpPr/>
                <p:nvPr/>
              </p:nvSpPr>
              <p:spPr bwMode="auto">
                <a:custGeom>
                  <a:avLst/>
                  <a:gdLst/>
                  <a:ahLst/>
                  <a:cxnLst/>
                  <a:rect l="l" t="t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 vert="horz" wrap="square" lIns="91440" tIns="45720" rIns="91440" bIns="45720" anchor="t"/>
                <a:lstStyle/>
                <a:p>
                  <a:endParaRPr lang="en-US"/>
                </a:p>
              </p:txBody>
            </p:sp>
            <p:sp>
              <p:nvSpPr>
                <p:cNvPr id="206" name="Freeform 23"/>
                <p:cNvSpPr/>
                <p:nvPr/>
              </p:nvSpPr>
              <p:spPr bwMode="auto">
                <a:xfrm>
                  <a:off x="3384550" y="1173163"/>
                  <a:ext cx="438150" cy="2127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76" h="134">
                      <a:moveTo>
                        <a:pt x="2" y="134"/>
                      </a:moveTo>
                      <a:lnTo>
                        <a:pt x="2" y="134"/>
                      </a:lnTo>
                      <a:lnTo>
                        <a:pt x="16" y="128"/>
                      </a:lnTo>
                      <a:lnTo>
                        <a:pt x="238" y="20"/>
                      </a:lnTo>
                      <a:lnTo>
                        <a:pt x="238" y="20"/>
                      </a:lnTo>
                      <a:lnTo>
                        <a:pt x="260" y="12"/>
                      </a:lnTo>
                      <a:lnTo>
                        <a:pt x="260" y="12"/>
                      </a:lnTo>
                      <a:lnTo>
                        <a:pt x="268" y="10"/>
                      </a:lnTo>
                      <a:lnTo>
                        <a:pt x="274" y="6"/>
                      </a:lnTo>
                      <a:lnTo>
                        <a:pt x="274" y="6"/>
                      </a:lnTo>
                      <a:lnTo>
                        <a:pt x="276" y="2"/>
                      </a:lnTo>
                      <a:lnTo>
                        <a:pt x="274" y="2"/>
                      </a:lnTo>
                      <a:lnTo>
                        <a:pt x="268" y="0"/>
                      </a:lnTo>
                      <a:lnTo>
                        <a:pt x="268" y="0"/>
                      </a:lnTo>
                      <a:lnTo>
                        <a:pt x="258" y="2"/>
                      </a:lnTo>
                      <a:lnTo>
                        <a:pt x="248" y="6"/>
                      </a:lnTo>
                      <a:lnTo>
                        <a:pt x="248" y="6"/>
                      </a:lnTo>
                      <a:lnTo>
                        <a:pt x="222" y="18"/>
                      </a:lnTo>
                      <a:lnTo>
                        <a:pt x="16" y="124"/>
                      </a:lnTo>
                      <a:lnTo>
                        <a:pt x="16" y="124"/>
                      </a:lnTo>
                      <a:lnTo>
                        <a:pt x="0" y="132"/>
                      </a:lnTo>
                      <a:lnTo>
                        <a:pt x="0" y="132"/>
                      </a:lnTo>
                      <a:lnTo>
                        <a:pt x="0" y="134"/>
                      </a:lnTo>
                      <a:lnTo>
                        <a:pt x="0" y="134"/>
                      </a:lnTo>
                      <a:lnTo>
                        <a:pt x="2" y="134"/>
                      </a:lnTo>
                      <a:lnTo>
                        <a:pt x="2" y="13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 vert="horz" wrap="square" lIns="91440" tIns="45720" rIns="91440" bIns="45720" anchor="t"/>
                <a:lstStyle/>
                <a:p>
                  <a:endParaRPr lang="en-US"/>
                </a:p>
              </p:txBody>
            </p:sp>
            <p:sp>
              <p:nvSpPr>
                <p:cNvPr id="207" name="Freeform 24"/>
                <p:cNvSpPr>
                  <a:spLocks noEditPoints="1"/>
                </p:cNvSpPr>
                <p:nvPr/>
              </p:nvSpPr>
              <p:spPr bwMode="auto">
                <a:xfrm>
                  <a:off x="2743200" y="306388"/>
                  <a:ext cx="1876425" cy="24066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82" h="1516">
                      <a:moveTo>
                        <a:pt x="1136" y="650"/>
                      </a:moveTo>
                      <a:lnTo>
                        <a:pt x="1098" y="626"/>
                      </a:lnTo>
                      <a:lnTo>
                        <a:pt x="1098" y="626"/>
                      </a:lnTo>
                      <a:lnTo>
                        <a:pt x="1086" y="620"/>
                      </a:lnTo>
                      <a:lnTo>
                        <a:pt x="1052" y="606"/>
                      </a:lnTo>
                      <a:lnTo>
                        <a:pt x="1026" y="598"/>
                      </a:lnTo>
                      <a:lnTo>
                        <a:pt x="998" y="590"/>
                      </a:lnTo>
                      <a:lnTo>
                        <a:pt x="964" y="584"/>
                      </a:lnTo>
                      <a:lnTo>
                        <a:pt x="928" y="580"/>
                      </a:lnTo>
                      <a:lnTo>
                        <a:pt x="928" y="580"/>
                      </a:lnTo>
                      <a:lnTo>
                        <a:pt x="890" y="578"/>
                      </a:lnTo>
                      <a:lnTo>
                        <a:pt x="852" y="578"/>
                      </a:lnTo>
                      <a:lnTo>
                        <a:pt x="814" y="580"/>
                      </a:lnTo>
                      <a:lnTo>
                        <a:pt x="776" y="586"/>
                      </a:lnTo>
                      <a:lnTo>
                        <a:pt x="738" y="592"/>
                      </a:lnTo>
                      <a:lnTo>
                        <a:pt x="700" y="602"/>
                      </a:lnTo>
                      <a:lnTo>
                        <a:pt x="662" y="614"/>
                      </a:lnTo>
                      <a:lnTo>
                        <a:pt x="622" y="628"/>
                      </a:lnTo>
                      <a:lnTo>
                        <a:pt x="622" y="628"/>
                      </a:lnTo>
                      <a:lnTo>
                        <a:pt x="590" y="640"/>
                      </a:lnTo>
                      <a:lnTo>
                        <a:pt x="558" y="654"/>
                      </a:lnTo>
                      <a:lnTo>
                        <a:pt x="496" y="686"/>
                      </a:lnTo>
                      <a:lnTo>
                        <a:pt x="444" y="716"/>
                      </a:lnTo>
                      <a:lnTo>
                        <a:pt x="408" y="740"/>
                      </a:lnTo>
                      <a:lnTo>
                        <a:pt x="408" y="740"/>
                      </a:lnTo>
                      <a:lnTo>
                        <a:pt x="404" y="736"/>
                      </a:lnTo>
                      <a:lnTo>
                        <a:pt x="404" y="736"/>
                      </a:lnTo>
                      <a:lnTo>
                        <a:pt x="406" y="728"/>
                      </a:lnTo>
                      <a:lnTo>
                        <a:pt x="404" y="716"/>
                      </a:lnTo>
                      <a:lnTo>
                        <a:pt x="404" y="716"/>
                      </a:lnTo>
                      <a:lnTo>
                        <a:pt x="410" y="714"/>
                      </a:lnTo>
                      <a:lnTo>
                        <a:pt x="414" y="708"/>
                      </a:lnTo>
                      <a:lnTo>
                        <a:pt x="414" y="708"/>
                      </a:lnTo>
                      <a:lnTo>
                        <a:pt x="416" y="702"/>
                      </a:lnTo>
                      <a:lnTo>
                        <a:pt x="416" y="696"/>
                      </a:lnTo>
                      <a:lnTo>
                        <a:pt x="414" y="690"/>
                      </a:lnTo>
                      <a:lnTo>
                        <a:pt x="408" y="686"/>
                      </a:lnTo>
                      <a:lnTo>
                        <a:pt x="408" y="686"/>
                      </a:lnTo>
                      <a:lnTo>
                        <a:pt x="406" y="686"/>
                      </a:lnTo>
                      <a:lnTo>
                        <a:pt x="410" y="684"/>
                      </a:lnTo>
                      <a:lnTo>
                        <a:pt x="406" y="680"/>
                      </a:lnTo>
                      <a:lnTo>
                        <a:pt x="404" y="680"/>
                      </a:lnTo>
                      <a:lnTo>
                        <a:pt x="404" y="678"/>
                      </a:lnTo>
                      <a:lnTo>
                        <a:pt x="402" y="672"/>
                      </a:lnTo>
                      <a:lnTo>
                        <a:pt x="400" y="674"/>
                      </a:lnTo>
                      <a:lnTo>
                        <a:pt x="400" y="672"/>
                      </a:lnTo>
                      <a:lnTo>
                        <a:pt x="398" y="672"/>
                      </a:lnTo>
                      <a:lnTo>
                        <a:pt x="394" y="670"/>
                      </a:lnTo>
                      <a:lnTo>
                        <a:pt x="392" y="672"/>
                      </a:lnTo>
                      <a:lnTo>
                        <a:pt x="390" y="670"/>
                      </a:lnTo>
                      <a:lnTo>
                        <a:pt x="388" y="670"/>
                      </a:lnTo>
                      <a:lnTo>
                        <a:pt x="388" y="674"/>
                      </a:lnTo>
                      <a:lnTo>
                        <a:pt x="388" y="676"/>
                      </a:lnTo>
                      <a:lnTo>
                        <a:pt x="388" y="676"/>
                      </a:lnTo>
                      <a:lnTo>
                        <a:pt x="382" y="670"/>
                      </a:lnTo>
                      <a:lnTo>
                        <a:pt x="382" y="670"/>
                      </a:lnTo>
                      <a:lnTo>
                        <a:pt x="376" y="668"/>
                      </a:lnTo>
                      <a:lnTo>
                        <a:pt x="370" y="670"/>
                      </a:lnTo>
                      <a:lnTo>
                        <a:pt x="364" y="672"/>
                      </a:lnTo>
                      <a:lnTo>
                        <a:pt x="360" y="676"/>
                      </a:lnTo>
                      <a:lnTo>
                        <a:pt x="360" y="676"/>
                      </a:lnTo>
                      <a:lnTo>
                        <a:pt x="358" y="682"/>
                      </a:lnTo>
                      <a:lnTo>
                        <a:pt x="358" y="686"/>
                      </a:lnTo>
                      <a:lnTo>
                        <a:pt x="358" y="686"/>
                      </a:lnTo>
                      <a:lnTo>
                        <a:pt x="346" y="692"/>
                      </a:lnTo>
                      <a:lnTo>
                        <a:pt x="338" y="698"/>
                      </a:lnTo>
                      <a:lnTo>
                        <a:pt x="338" y="698"/>
                      </a:lnTo>
                      <a:lnTo>
                        <a:pt x="334" y="696"/>
                      </a:lnTo>
                      <a:lnTo>
                        <a:pt x="334" y="696"/>
                      </a:lnTo>
                      <a:lnTo>
                        <a:pt x="336" y="652"/>
                      </a:lnTo>
                      <a:lnTo>
                        <a:pt x="338" y="592"/>
                      </a:lnTo>
                      <a:lnTo>
                        <a:pt x="336" y="524"/>
                      </a:lnTo>
                      <a:lnTo>
                        <a:pt x="334" y="488"/>
                      </a:lnTo>
                      <a:lnTo>
                        <a:pt x="330" y="454"/>
                      </a:lnTo>
                      <a:lnTo>
                        <a:pt x="330" y="454"/>
                      </a:lnTo>
                      <a:lnTo>
                        <a:pt x="322" y="412"/>
                      </a:lnTo>
                      <a:lnTo>
                        <a:pt x="314" y="372"/>
                      </a:lnTo>
                      <a:lnTo>
                        <a:pt x="304" y="334"/>
                      </a:lnTo>
                      <a:lnTo>
                        <a:pt x="292" y="298"/>
                      </a:lnTo>
                      <a:lnTo>
                        <a:pt x="278" y="264"/>
                      </a:lnTo>
                      <a:lnTo>
                        <a:pt x="262" y="230"/>
                      </a:lnTo>
                      <a:lnTo>
                        <a:pt x="244" y="196"/>
                      </a:lnTo>
                      <a:lnTo>
                        <a:pt x="224" y="164"/>
                      </a:lnTo>
                      <a:lnTo>
                        <a:pt x="224" y="164"/>
                      </a:lnTo>
                      <a:lnTo>
                        <a:pt x="202" y="132"/>
                      </a:lnTo>
                      <a:lnTo>
                        <a:pt x="182" y="106"/>
                      </a:lnTo>
                      <a:lnTo>
                        <a:pt x="160" y="84"/>
                      </a:lnTo>
                      <a:lnTo>
                        <a:pt x="142" y="68"/>
                      </a:lnTo>
                      <a:lnTo>
                        <a:pt x="114" y="44"/>
                      </a:lnTo>
                      <a:lnTo>
                        <a:pt x="102" y="36"/>
                      </a:lnTo>
                      <a:lnTo>
                        <a:pt x="62" y="14"/>
                      </a:lnTo>
                      <a:lnTo>
                        <a:pt x="20" y="0"/>
                      </a:lnTo>
                      <a:lnTo>
                        <a:pt x="0" y="2"/>
                      </a:lnTo>
                      <a:lnTo>
                        <a:pt x="0" y="598"/>
                      </a:lnTo>
                      <a:lnTo>
                        <a:pt x="26" y="612"/>
                      </a:lnTo>
                      <a:lnTo>
                        <a:pt x="64" y="640"/>
                      </a:lnTo>
                      <a:lnTo>
                        <a:pt x="88" y="658"/>
                      </a:lnTo>
                      <a:lnTo>
                        <a:pt x="88" y="660"/>
                      </a:lnTo>
                      <a:lnTo>
                        <a:pt x="88" y="660"/>
                      </a:lnTo>
                      <a:lnTo>
                        <a:pt x="42" y="658"/>
                      </a:lnTo>
                      <a:lnTo>
                        <a:pt x="20" y="660"/>
                      </a:lnTo>
                      <a:lnTo>
                        <a:pt x="0" y="662"/>
                      </a:lnTo>
                      <a:lnTo>
                        <a:pt x="0" y="1086"/>
                      </a:lnTo>
                      <a:lnTo>
                        <a:pt x="0" y="1086"/>
                      </a:lnTo>
                      <a:lnTo>
                        <a:pt x="16" y="1072"/>
                      </a:lnTo>
                      <a:lnTo>
                        <a:pt x="16" y="1072"/>
                      </a:lnTo>
                      <a:lnTo>
                        <a:pt x="52" y="1030"/>
                      </a:lnTo>
                      <a:lnTo>
                        <a:pt x="112" y="962"/>
                      </a:lnTo>
                      <a:lnTo>
                        <a:pt x="144" y="926"/>
                      </a:lnTo>
                      <a:lnTo>
                        <a:pt x="172" y="898"/>
                      </a:lnTo>
                      <a:lnTo>
                        <a:pt x="192" y="878"/>
                      </a:lnTo>
                      <a:lnTo>
                        <a:pt x="200" y="874"/>
                      </a:lnTo>
                      <a:lnTo>
                        <a:pt x="204" y="872"/>
                      </a:lnTo>
                      <a:lnTo>
                        <a:pt x="204" y="872"/>
                      </a:lnTo>
                      <a:lnTo>
                        <a:pt x="208" y="874"/>
                      </a:lnTo>
                      <a:lnTo>
                        <a:pt x="212" y="874"/>
                      </a:lnTo>
                      <a:lnTo>
                        <a:pt x="224" y="872"/>
                      </a:lnTo>
                      <a:lnTo>
                        <a:pt x="238" y="866"/>
                      </a:lnTo>
                      <a:lnTo>
                        <a:pt x="252" y="860"/>
                      </a:lnTo>
                      <a:lnTo>
                        <a:pt x="226" y="896"/>
                      </a:lnTo>
                      <a:lnTo>
                        <a:pt x="218" y="910"/>
                      </a:lnTo>
                      <a:lnTo>
                        <a:pt x="202" y="924"/>
                      </a:lnTo>
                      <a:lnTo>
                        <a:pt x="186" y="950"/>
                      </a:lnTo>
                      <a:lnTo>
                        <a:pt x="182" y="958"/>
                      </a:lnTo>
                      <a:lnTo>
                        <a:pt x="158" y="998"/>
                      </a:lnTo>
                      <a:lnTo>
                        <a:pt x="162" y="1004"/>
                      </a:lnTo>
                      <a:lnTo>
                        <a:pt x="160" y="1010"/>
                      </a:lnTo>
                      <a:lnTo>
                        <a:pt x="150" y="1012"/>
                      </a:lnTo>
                      <a:lnTo>
                        <a:pt x="140" y="1032"/>
                      </a:lnTo>
                      <a:lnTo>
                        <a:pt x="122" y="1062"/>
                      </a:lnTo>
                      <a:lnTo>
                        <a:pt x="120" y="1094"/>
                      </a:lnTo>
                      <a:lnTo>
                        <a:pt x="128" y="1120"/>
                      </a:lnTo>
                      <a:lnTo>
                        <a:pt x="142" y="1104"/>
                      </a:lnTo>
                      <a:lnTo>
                        <a:pt x="134" y="1124"/>
                      </a:lnTo>
                      <a:lnTo>
                        <a:pt x="162" y="1118"/>
                      </a:lnTo>
                      <a:lnTo>
                        <a:pt x="188" y="1100"/>
                      </a:lnTo>
                      <a:lnTo>
                        <a:pt x="206" y="1070"/>
                      </a:lnTo>
                      <a:lnTo>
                        <a:pt x="218" y="1052"/>
                      </a:lnTo>
                      <a:lnTo>
                        <a:pt x="216" y="1042"/>
                      </a:lnTo>
                      <a:lnTo>
                        <a:pt x="220" y="1036"/>
                      </a:lnTo>
                      <a:lnTo>
                        <a:pt x="228" y="1038"/>
                      </a:lnTo>
                      <a:lnTo>
                        <a:pt x="250" y="998"/>
                      </a:lnTo>
                      <a:lnTo>
                        <a:pt x="254" y="992"/>
                      </a:lnTo>
                      <a:lnTo>
                        <a:pt x="272" y="964"/>
                      </a:lnTo>
                      <a:lnTo>
                        <a:pt x="276" y="942"/>
                      </a:lnTo>
                      <a:lnTo>
                        <a:pt x="284" y="930"/>
                      </a:lnTo>
                      <a:lnTo>
                        <a:pt x="302" y="890"/>
                      </a:lnTo>
                      <a:lnTo>
                        <a:pt x="302" y="890"/>
                      </a:lnTo>
                      <a:lnTo>
                        <a:pt x="304" y="906"/>
                      </a:lnTo>
                      <a:lnTo>
                        <a:pt x="306" y="920"/>
                      </a:lnTo>
                      <a:lnTo>
                        <a:pt x="310" y="932"/>
                      </a:lnTo>
                      <a:lnTo>
                        <a:pt x="312" y="936"/>
                      </a:lnTo>
                      <a:lnTo>
                        <a:pt x="314" y="938"/>
                      </a:lnTo>
                      <a:lnTo>
                        <a:pt x="314" y="938"/>
                      </a:lnTo>
                      <a:lnTo>
                        <a:pt x="316" y="942"/>
                      </a:lnTo>
                      <a:lnTo>
                        <a:pt x="316" y="952"/>
                      </a:lnTo>
                      <a:lnTo>
                        <a:pt x="308" y="980"/>
                      </a:lnTo>
                      <a:lnTo>
                        <a:pt x="296" y="1018"/>
                      </a:lnTo>
                      <a:lnTo>
                        <a:pt x="282" y="1062"/>
                      </a:lnTo>
                      <a:lnTo>
                        <a:pt x="250" y="1148"/>
                      </a:lnTo>
                      <a:lnTo>
                        <a:pt x="230" y="1198"/>
                      </a:lnTo>
                      <a:lnTo>
                        <a:pt x="230" y="1198"/>
                      </a:lnTo>
                      <a:lnTo>
                        <a:pt x="228" y="1208"/>
                      </a:lnTo>
                      <a:lnTo>
                        <a:pt x="226" y="1220"/>
                      </a:lnTo>
                      <a:lnTo>
                        <a:pt x="224" y="1250"/>
                      </a:lnTo>
                      <a:lnTo>
                        <a:pt x="224" y="1278"/>
                      </a:lnTo>
                      <a:lnTo>
                        <a:pt x="224" y="1304"/>
                      </a:lnTo>
                      <a:lnTo>
                        <a:pt x="224" y="1304"/>
                      </a:lnTo>
                      <a:lnTo>
                        <a:pt x="228" y="1324"/>
                      </a:lnTo>
                      <a:lnTo>
                        <a:pt x="232" y="1342"/>
                      </a:lnTo>
                      <a:lnTo>
                        <a:pt x="236" y="1362"/>
                      </a:lnTo>
                      <a:lnTo>
                        <a:pt x="236" y="1362"/>
                      </a:lnTo>
                      <a:lnTo>
                        <a:pt x="238" y="1380"/>
                      </a:lnTo>
                      <a:lnTo>
                        <a:pt x="240" y="1394"/>
                      </a:lnTo>
                      <a:lnTo>
                        <a:pt x="242" y="1400"/>
                      </a:lnTo>
                      <a:lnTo>
                        <a:pt x="246" y="1404"/>
                      </a:lnTo>
                      <a:lnTo>
                        <a:pt x="246" y="1404"/>
                      </a:lnTo>
                      <a:lnTo>
                        <a:pt x="252" y="1412"/>
                      </a:lnTo>
                      <a:lnTo>
                        <a:pt x="254" y="1420"/>
                      </a:lnTo>
                      <a:lnTo>
                        <a:pt x="258" y="1432"/>
                      </a:lnTo>
                      <a:lnTo>
                        <a:pt x="244" y="1448"/>
                      </a:lnTo>
                      <a:lnTo>
                        <a:pt x="258" y="1516"/>
                      </a:lnTo>
                      <a:lnTo>
                        <a:pt x="304" y="1516"/>
                      </a:lnTo>
                      <a:lnTo>
                        <a:pt x="304" y="1516"/>
                      </a:lnTo>
                      <a:lnTo>
                        <a:pt x="310" y="1496"/>
                      </a:lnTo>
                      <a:lnTo>
                        <a:pt x="310" y="1496"/>
                      </a:lnTo>
                      <a:lnTo>
                        <a:pt x="314" y="1482"/>
                      </a:lnTo>
                      <a:lnTo>
                        <a:pt x="314" y="1470"/>
                      </a:lnTo>
                      <a:lnTo>
                        <a:pt x="314" y="1458"/>
                      </a:lnTo>
                      <a:lnTo>
                        <a:pt x="314" y="1458"/>
                      </a:lnTo>
                      <a:lnTo>
                        <a:pt x="314" y="1452"/>
                      </a:lnTo>
                      <a:lnTo>
                        <a:pt x="312" y="1440"/>
                      </a:lnTo>
                      <a:lnTo>
                        <a:pt x="310" y="1418"/>
                      </a:lnTo>
                      <a:lnTo>
                        <a:pt x="300" y="1390"/>
                      </a:lnTo>
                      <a:lnTo>
                        <a:pt x="300" y="1390"/>
                      </a:lnTo>
                      <a:lnTo>
                        <a:pt x="298" y="1372"/>
                      </a:lnTo>
                      <a:lnTo>
                        <a:pt x="298" y="1356"/>
                      </a:lnTo>
                      <a:lnTo>
                        <a:pt x="300" y="1338"/>
                      </a:lnTo>
                      <a:lnTo>
                        <a:pt x="306" y="1322"/>
                      </a:lnTo>
                      <a:lnTo>
                        <a:pt x="316" y="1298"/>
                      </a:lnTo>
                      <a:lnTo>
                        <a:pt x="320" y="1290"/>
                      </a:lnTo>
                      <a:lnTo>
                        <a:pt x="320" y="1290"/>
                      </a:lnTo>
                      <a:lnTo>
                        <a:pt x="326" y="1280"/>
                      </a:lnTo>
                      <a:lnTo>
                        <a:pt x="342" y="1262"/>
                      </a:lnTo>
                      <a:lnTo>
                        <a:pt x="350" y="1252"/>
                      </a:lnTo>
                      <a:lnTo>
                        <a:pt x="360" y="1246"/>
                      </a:lnTo>
                      <a:lnTo>
                        <a:pt x="368" y="1242"/>
                      </a:lnTo>
                      <a:lnTo>
                        <a:pt x="374" y="1240"/>
                      </a:lnTo>
                      <a:lnTo>
                        <a:pt x="378" y="1242"/>
                      </a:lnTo>
                      <a:lnTo>
                        <a:pt x="378" y="1242"/>
                      </a:lnTo>
                      <a:lnTo>
                        <a:pt x="386" y="1244"/>
                      </a:lnTo>
                      <a:lnTo>
                        <a:pt x="394" y="1242"/>
                      </a:lnTo>
                      <a:lnTo>
                        <a:pt x="404" y="1240"/>
                      </a:lnTo>
                      <a:lnTo>
                        <a:pt x="412" y="1236"/>
                      </a:lnTo>
                      <a:lnTo>
                        <a:pt x="426" y="1228"/>
                      </a:lnTo>
                      <a:lnTo>
                        <a:pt x="430" y="1224"/>
                      </a:lnTo>
                      <a:lnTo>
                        <a:pt x="430" y="1224"/>
                      </a:lnTo>
                      <a:lnTo>
                        <a:pt x="432" y="1220"/>
                      </a:lnTo>
                      <a:lnTo>
                        <a:pt x="436" y="1216"/>
                      </a:lnTo>
                      <a:lnTo>
                        <a:pt x="440" y="1210"/>
                      </a:lnTo>
                      <a:lnTo>
                        <a:pt x="446" y="1206"/>
                      </a:lnTo>
                      <a:lnTo>
                        <a:pt x="454" y="1204"/>
                      </a:lnTo>
                      <a:lnTo>
                        <a:pt x="466" y="1202"/>
                      </a:lnTo>
                      <a:lnTo>
                        <a:pt x="480" y="1202"/>
                      </a:lnTo>
                      <a:lnTo>
                        <a:pt x="480" y="1202"/>
                      </a:lnTo>
                      <a:lnTo>
                        <a:pt x="488" y="1204"/>
                      </a:lnTo>
                      <a:lnTo>
                        <a:pt x="496" y="1202"/>
                      </a:lnTo>
                      <a:lnTo>
                        <a:pt x="514" y="1196"/>
                      </a:lnTo>
                      <a:lnTo>
                        <a:pt x="534" y="1186"/>
                      </a:lnTo>
                      <a:lnTo>
                        <a:pt x="554" y="1172"/>
                      </a:lnTo>
                      <a:lnTo>
                        <a:pt x="586" y="1148"/>
                      </a:lnTo>
                      <a:lnTo>
                        <a:pt x="598" y="1136"/>
                      </a:lnTo>
                      <a:lnTo>
                        <a:pt x="616" y="1120"/>
                      </a:lnTo>
                      <a:lnTo>
                        <a:pt x="616" y="1120"/>
                      </a:lnTo>
                      <a:lnTo>
                        <a:pt x="620" y="1120"/>
                      </a:lnTo>
                      <a:lnTo>
                        <a:pt x="622" y="1120"/>
                      </a:lnTo>
                      <a:lnTo>
                        <a:pt x="624" y="1116"/>
                      </a:lnTo>
                      <a:lnTo>
                        <a:pt x="624" y="1104"/>
                      </a:lnTo>
                      <a:lnTo>
                        <a:pt x="620" y="1086"/>
                      </a:lnTo>
                      <a:lnTo>
                        <a:pt x="612" y="1058"/>
                      </a:lnTo>
                      <a:lnTo>
                        <a:pt x="598" y="1018"/>
                      </a:lnTo>
                      <a:lnTo>
                        <a:pt x="598" y="1018"/>
                      </a:lnTo>
                      <a:lnTo>
                        <a:pt x="590" y="998"/>
                      </a:lnTo>
                      <a:lnTo>
                        <a:pt x="580" y="978"/>
                      </a:lnTo>
                      <a:lnTo>
                        <a:pt x="558" y="938"/>
                      </a:lnTo>
                      <a:lnTo>
                        <a:pt x="558" y="938"/>
                      </a:lnTo>
                      <a:lnTo>
                        <a:pt x="586" y="948"/>
                      </a:lnTo>
                      <a:lnTo>
                        <a:pt x="628" y="970"/>
                      </a:lnTo>
                      <a:lnTo>
                        <a:pt x="658" y="986"/>
                      </a:lnTo>
                      <a:lnTo>
                        <a:pt x="688" y="1006"/>
                      </a:lnTo>
                      <a:lnTo>
                        <a:pt x="722" y="1020"/>
                      </a:lnTo>
                      <a:lnTo>
                        <a:pt x="722" y="1020"/>
                      </a:lnTo>
                      <a:lnTo>
                        <a:pt x="738" y="1022"/>
                      </a:lnTo>
                      <a:lnTo>
                        <a:pt x="750" y="1022"/>
                      </a:lnTo>
                      <a:lnTo>
                        <a:pt x="760" y="1020"/>
                      </a:lnTo>
                      <a:lnTo>
                        <a:pt x="760" y="1020"/>
                      </a:lnTo>
                      <a:lnTo>
                        <a:pt x="776" y="1012"/>
                      </a:lnTo>
                      <a:lnTo>
                        <a:pt x="802" y="1000"/>
                      </a:lnTo>
                      <a:lnTo>
                        <a:pt x="802" y="1000"/>
                      </a:lnTo>
                      <a:lnTo>
                        <a:pt x="818" y="992"/>
                      </a:lnTo>
                      <a:lnTo>
                        <a:pt x="830" y="986"/>
                      </a:lnTo>
                      <a:lnTo>
                        <a:pt x="836" y="980"/>
                      </a:lnTo>
                      <a:lnTo>
                        <a:pt x="836" y="980"/>
                      </a:lnTo>
                      <a:lnTo>
                        <a:pt x="846" y="972"/>
                      </a:lnTo>
                      <a:lnTo>
                        <a:pt x="852" y="966"/>
                      </a:lnTo>
                      <a:lnTo>
                        <a:pt x="858" y="962"/>
                      </a:lnTo>
                      <a:lnTo>
                        <a:pt x="858" y="962"/>
                      </a:lnTo>
                      <a:lnTo>
                        <a:pt x="868" y="960"/>
                      </a:lnTo>
                      <a:lnTo>
                        <a:pt x="880" y="952"/>
                      </a:lnTo>
                      <a:lnTo>
                        <a:pt x="890" y="942"/>
                      </a:lnTo>
                      <a:lnTo>
                        <a:pt x="894" y="936"/>
                      </a:lnTo>
                      <a:lnTo>
                        <a:pt x="894" y="930"/>
                      </a:lnTo>
                      <a:lnTo>
                        <a:pt x="894" y="930"/>
                      </a:lnTo>
                      <a:lnTo>
                        <a:pt x="896" y="926"/>
                      </a:lnTo>
                      <a:lnTo>
                        <a:pt x="898" y="922"/>
                      </a:lnTo>
                      <a:lnTo>
                        <a:pt x="904" y="916"/>
                      </a:lnTo>
                      <a:lnTo>
                        <a:pt x="914" y="910"/>
                      </a:lnTo>
                      <a:lnTo>
                        <a:pt x="914" y="910"/>
                      </a:lnTo>
                      <a:lnTo>
                        <a:pt x="924" y="908"/>
                      </a:lnTo>
                      <a:lnTo>
                        <a:pt x="932" y="904"/>
                      </a:lnTo>
                      <a:lnTo>
                        <a:pt x="934" y="902"/>
                      </a:lnTo>
                      <a:lnTo>
                        <a:pt x="934" y="900"/>
                      </a:lnTo>
                      <a:lnTo>
                        <a:pt x="934" y="900"/>
                      </a:lnTo>
                      <a:lnTo>
                        <a:pt x="934" y="896"/>
                      </a:lnTo>
                      <a:lnTo>
                        <a:pt x="936" y="892"/>
                      </a:lnTo>
                      <a:lnTo>
                        <a:pt x="944" y="882"/>
                      </a:lnTo>
                      <a:lnTo>
                        <a:pt x="956" y="868"/>
                      </a:lnTo>
                      <a:lnTo>
                        <a:pt x="956" y="868"/>
                      </a:lnTo>
                      <a:lnTo>
                        <a:pt x="972" y="862"/>
                      </a:lnTo>
                      <a:lnTo>
                        <a:pt x="984" y="858"/>
                      </a:lnTo>
                      <a:lnTo>
                        <a:pt x="990" y="854"/>
                      </a:lnTo>
                      <a:lnTo>
                        <a:pt x="990" y="854"/>
                      </a:lnTo>
                      <a:lnTo>
                        <a:pt x="996" y="848"/>
                      </a:lnTo>
                      <a:lnTo>
                        <a:pt x="1006" y="842"/>
                      </a:lnTo>
                      <a:lnTo>
                        <a:pt x="1020" y="838"/>
                      </a:lnTo>
                      <a:lnTo>
                        <a:pt x="1032" y="836"/>
                      </a:lnTo>
                      <a:lnTo>
                        <a:pt x="1032" y="836"/>
                      </a:lnTo>
                      <a:lnTo>
                        <a:pt x="1044" y="836"/>
                      </a:lnTo>
                      <a:lnTo>
                        <a:pt x="1054" y="832"/>
                      </a:lnTo>
                      <a:lnTo>
                        <a:pt x="1064" y="826"/>
                      </a:lnTo>
                      <a:lnTo>
                        <a:pt x="1064" y="826"/>
                      </a:lnTo>
                      <a:lnTo>
                        <a:pt x="1072" y="820"/>
                      </a:lnTo>
                      <a:lnTo>
                        <a:pt x="1080" y="816"/>
                      </a:lnTo>
                      <a:lnTo>
                        <a:pt x="1086" y="814"/>
                      </a:lnTo>
                      <a:lnTo>
                        <a:pt x="1086" y="814"/>
                      </a:lnTo>
                      <a:lnTo>
                        <a:pt x="1096" y="812"/>
                      </a:lnTo>
                      <a:lnTo>
                        <a:pt x="1106" y="808"/>
                      </a:lnTo>
                      <a:lnTo>
                        <a:pt x="1118" y="802"/>
                      </a:lnTo>
                      <a:lnTo>
                        <a:pt x="1148" y="782"/>
                      </a:lnTo>
                      <a:lnTo>
                        <a:pt x="1168" y="760"/>
                      </a:lnTo>
                      <a:lnTo>
                        <a:pt x="1180" y="738"/>
                      </a:lnTo>
                      <a:lnTo>
                        <a:pt x="1182" y="712"/>
                      </a:lnTo>
                      <a:lnTo>
                        <a:pt x="1168" y="680"/>
                      </a:lnTo>
                      <a:lnTo>
                        <a:pt x="1136" y="650"/>
                      </a:lnTo>
                      <a:close/>
                      <a:moveTo>
                        <a:pt x="390" y="678"/>
                      </a:moveTo>
                      <a:lnTo>
                        <a:pt x="390" y="680"/>
                      </a:lnTo>
                      <a:lnTo>
                        <a:pt x="390" y="678"/>
                      </a:lnTo>
                      <a:lnTo>
                        <a:pt x="390" y="678"/>
                      </a:lnTo>
                      <a:lnTo>
                        <a:pt x="390" y="678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6000"/>
                  </a:schemeClr>
                </a:solidFill>
                <a:ln w="9525">
                  <a:solidFill>
                    <a:schemeClr val="tx2">
                      <a:lumMod val="60000"/>
                      <a:lumOff val="40000"/>
                      <a:alpha val="9000"/>
                    </a:schemeClr>
                  </a:solidFill>
                  <a:round/>
                </a:ln>
                <a:effectLst>
                  <a:glow rad="635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anchor="t"/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84" name="Group 92"/>
              <p:cNvGrpSpPr>
                <a:grpSpLocks noChangeAspect="1"/>
              </p:cNvGrpSpPr>
              <p:nvPr/>
            </p:nvGrpSpPr>
            <p:grpSpPr>
              <a:xfrm>
                <a:off x="4" y="2846361"/>
                <a:ext cx="930494" cy="1301751"/>
                <a:chOff x="5073650" y="2381609"/>
                <a:chExt cx="1257300" cy="1758950"/>
              </a:xfrm>
              <a:solidFill>
                <a:schemeClr val="bg2">
                  <a:lumMod val="50000"/>
                  <a:lumOff val="50000"/>
                  <a:alpha val="8000"/>
                </a:schemeClr>
              </a:solidFill>
              <a:effectLst/>
            </p:grpSpPr>
            <p:sp>
              <p:nvSpPr>
                <p:cNvPr id="200" name="Freeform 49"/>
                <p:cNvSpPr/>
                <p:nvPr/>
              </p:nvSpPr>
              <p:spPr bwMode="auto">
                <a:xfrm>
                  <a:off x="5073650" y="3192463"/>
                  <a:ext cx="114300" cy="1778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2" h="112">
                      <a:moveTo>
                        <a:pt x="70" y="112"/>
                      </a:moveTo>
                      <a:lnTo>
                        <a:pt x="70" y="112"/>
                      </a:lnTo>
                      <a:lnTo>
                        <a:pt x="72" y="110"/>
                      </a:lnTo>
                      <a:lnTo>
                        <a:pt x="72" y="110"/>
                      </a:lnTo>
                      <a:lnTo>
                        <a:pt x="64" y="96"/>
                      </a:lnTo>
                      <a:lnTo>
                        <a:pt x="8" y="10"/>
                      </a:lnTo>
                      <a:lnTo>
                        <a:pt x="8" y="10"/>
                      </a:lnTo>
                      <a:lnTo>
                        <a:pt x="2" y="2"/>
                      </a:ln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2" y="10"/>
                      </a:lnTo>
                      <a:lnTo>
                        <a:pt x="8" y="22"/>
                      </a:lnTo>
                      <a:lnTo>
                        <a:pt x="60" y="98"/>
                      </a:lnTo>
                      <a:lnTo>
                        <a:pt x="60" y="98"/>
                      </a:lnTo>
                      <a:lnTo>
                        <a:pt x="66" y="108"/>
                      </a:lnTo>
                      <a:lnTo>
                        <a:pt x="70" y="112"/>
                      </a:lnTo>
                      <a:lnTo>
                        <a:pt x="70" y="112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 vert="horz" wrap="square" lIns="91440" tIns="45720" rIns="91440" bIns="45720" anchor="t"/>
                <a:lstStyle/>
                <a:p>
                  <a:endParaRPr lang="en-US"/>
                </a:p>
              </p:txBody>
            </p:sp>
            <p:sp>
              <p:nvSpPr>
                <p:cNvPr id="201" name="Freeform 50"/>
                <p:cNvSpPr/>
                <p:nvPr/>
              </p:nvSpPr>
              <p:spPr bwMode="auto">
                <a:xfrm>
                  <a:off x="5191125" y="3379788"/>
                  <a:ext cx="0" cy="31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h="2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 vert="horz" wrap="square" lIns="91440" tIns="45720" rIns="91440" bIns="45720" anchor="t"/>
                <a:lstStyle/>
                <a:p>
                  <a:endParaRPr lang="en-US"/>
                </a:p>
              </p:txBody>
            </p:sp>
            <p:sp>
              <p:nvSpPr>
                <p:cNvPr id="202" name="Freeform 51"/>
                <p:cNvSpPr/>
                <p:nvPr/>
              </p:nvSpPr>
              <p:spPr bwMode="auto">
                <a:xfrm>
                  <a:off x="5210175" y="2935288"/>
                  <a:ext cx="292100" cy="4349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84" h="274">
                      <a:moveTo>
                        <a:pt x="2" y="274"/>
                      </a:moveTo>
                      <a:lnTo>
                        <a:pt x="2" y="274"/>
                      </a:lnTo>
                      <a:lnTo>
                        <a:pt x="12" y="260"/>
                      </a:lnTo>
                      <a:lnTo>
                        <a:pt x="160" y="36"/>
                      </a:lnTo>
                      <a:lnTo>
                        <a:pt x="160" y="36"/>
                      </a:lnTo>
                      <a:lnTo>
                        <a:pt x="168" y="26"/>
                      </a:lnTo>
                      <a:lnTo>
                        <a:pt x="176" y="18"/>
                      </a:lnTo>
                      <a:lnTo>
                        <a:pt x="176" y="18"/>
                      </a:lnTo>
                      <a:lnTo>
                        <a:pt x="182" y="12"/>
                      </a:lnTo>
                      <a:lnTo>
                        <a:pt x="184" y="4"/>
                      </a:lnTo>
                      <a:lnTo>
                        <a:pt x="184" y="4"/>
                      </a:lnTo>
                      <a:lnTo>
                        <a:pt x="184" y="2"/>
                      </a:lnTo>
                      <a:lnTo>
                        <a:pt x="182" y="0"/>
                      </a:lnTo>
                      <a:lnTo>
                        <a:pt x="180" y="0"/>
                      </a:lnTo>
                      <a:lnTo>
                        <a:pt x="176" y="2"/>
                      </a:lnTo>
                      <a:lnTo>
                        <a:pt x="176" y="2"/>
                      </a:lnTo>
                      <a:lnTo>
                        <a:pt x="168" y="10"/>
                      </a:lnTo>
                      <a:lnTo>
                        <a:pt x="160" y="20"/>
                      </a:lnTo>
                      <a:lnTo>
                        <a:pt x="160" y="20"/>
                      </a:lnTo>
                      <a:lnTo>
                        <a:pt x="144" y="44"/>
                      </a:lnTo>
                      <a:lnTo>
                        <a:pt x="8" y="258"/>
                      </a:lnTo>
                      <a:lnTo>
                        <a:pt x="8" y="258"/>
                      </a:lnTo>
                      <a:lnTo>
                        <a:pt x="0" y="272"/>
                      </a:lnTo>
                      <a:lnTo>
                        <a:pt x="0" y="272"/>
                      </a:lnTo>
                      <a:lnTo>
                        <a:pt x="0" y="274"/>
                      </a:lnTo>
                      <a:lnTo>
                        <a:pt x="0" y="274"/>
                      </a:lnTo>
                      <a:lnTo>
                        <a:pt x="2" y="274"/>
                      </a:lnTo>
                      <a:lnTo>
                        <a:pt x="2" y="27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 vert="horz" wrap="square" lIns="91440" tIns="45720" rIns="91440" bIns="45720" anchor="t"/>
                <a:lstStyle/>
                <a:p>
                  <a:endParaRPr lang="en-US"/>
                </a:p>
              </p:txBody>
            </p:sp>
            <p:sp>
              <p:nvSpPr>
                <p:cNvPr id="203" name="Freeform 52"/>
                <p:cNvSpPr>
                  <a:spLocks noEditPoints="1"/>
                </p:cNvSpPr>
                <p:nvPr/>
              </p:nvSpPr>
              <p:spPr bwMode="auto">
                <a:xfrm>
                  <a:off x="5073650" y="2381609"/>
                  <a:ext cx="1257300" cy="17589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92" h="1108">
                      <a:moveTo>
                        <a:pt x="792" y="30"/>
                      </a:moveTo>
                      <a:lnTo>
                        <a:pt x="792" y="30"/>
                      </a:lnTo>
                      <a:lnTo>
                        <a:pt x="786" y="20"/>
                      </a:lnTo>
                      <a:lnTo>
                        <a:pt x="780" y="16"/>
                      </a:lnTo>
                      <a:lnTo>
                        <a:pt x="774" y="12"/>
                      </a:lnTo>
                      <a:lnTo>
                        <a:pt x="774" y="12"/>
                      </a:lnTo>
                      <a:lnTo>
                        <a:pt x="764" y="6"/>
                      </a:lnTo>
                      <a:lnTo>
                        <a:pt x="752" y="4"/>
                      </a:lnTo>
                      <a:lnTo>
                        <a:pt x="732" y="0"/>
                      </a:lnTo>
                      <a:lnTo>
                        <a:pt x="716" y="0"/>
                      </a:lnTo>
                      <a:lnTo>
                        <a:pt x="710" y="0"/>
                      </a:lnTo>
                      <a:lnTo>
                        <a:pt x="622" y="26"/>
                      </a:lnTo>
                      <a:lnTo>
                        <a:pt x="522" y="78"/>
                      </a:lnTo>
                      <a:lnTo>
                        <a:pt x="418" y="162"/>
                      </a:lnTo>
                      <a:lnTo>
                        <a:pt x="338" y="244"/>
                      </a:lnTo>
                      <a:lnTo>
                        <a:pt x="230" y="382"/>
                      </a:lnTo>
                      <a:lnTo>
                        <a:pt x="166" y="484"/>
                      </a:lnTo>
                      <a:lnTo>
                        <a:pt x="128" y="552"/>
                      </a:lnTo>
                      <a:lnTo>
                        <a:pt x="118" y="576"/>
                      </a:lnTo>
                      <a:lnTo>
                        <a:pt x="118" y="576"/>
                      </a:lnTo>
                      <a:lnTo>
                        <a:pt x="118" y="570"/>
                      </a:lnTo>
                      <a:lnTo>
                        <a:pt x="118" y="570"/>
                      </a:lnTo>
                      <a:lnTo>
                        <a:pt x="114" y="562"/>
                      </a:lnTo>
                      <a:lnTo>
                        <a:pt x="106" y="550"/>
                      </a:lnTo>
                      <a:lnTo>
                        <a:pt x="106" y="550"/>
                      </a:lnTo>
                      <a:lnTo>
                        <a:pt x="110" y="544"/>
                      </a:lnTo>
                      <a:lnTo>
                        <a:pt x="112" y="538"/>
                      </a:lnTo>
                      <a:lnTo>
                        <a:pt x="112" y="538"/>
                      </a:lnTo>
                      <a:lnTo>
                        <a:pt x="110" y="530"/>
                      </a:lnTo>
                      <a:lnTo>
                        <a:pt x="106" y="526"/>
                      </a:lnTo>
                      <a:lnTo>
                        <a:pt x="102" y="522"/>
                      </a:lnTo>
                      <a:lnTo>
                        <a:pt x="94" y="520"/>
                      </a:lnTo>
                      <a:lnTo>
                        <a:pt x="94" y="520"/>
                      </a:lnTo>
                      <a:lnTo>
                        <a:pt x="92" y="520"/>
                      </a:lnTo>
                      <a:lnTo>
                        <a:pt x="94" y="516"/>
                      </a:lnTo>
                      <a:lnTo>
                        <a:pt x="90" y="516"/>
                      </a:lnTo>
                      <a:lnTo>
                        <a:pt x="86" y="516"/>
                      </a:lnTo>
                      <a:lnTo>
                        <a:pt x="86" y="516"/>
                      </a:lnTo>
                      <a:lnTo>
                        <a:pt x="80" y="512"/>
                      </a:lnTo>
                      <a:lnTo>
                        <a:pt x="80" y="512"/>
                      </a:lnTo>
                      <a:lnTo>
                        <a:pt x="80" y="512"/>
                      </a:lnTo>
                      <a:lnTo>
                        <a:pt x="76" y="514"/>
                      </a:lnTo>
                      <a:lnTo>
                        <a:pt x="72" y="512"/>
                      </a:lnTo>
                      <a:lnTo>
                        <a:pt x="72" y="516"/>
                      </a:lnTo>
                      <a:lnTo>
                        <a:pt x="68" y="516"/>
                      </a:lnTo>
                      <a:lnTo>
                        <a:pt x="66" y="516"/>
                      </a:lnTo>
                      <a:lnTo>
                        <a:pt x="68" y="520"/>
                      </a:lnTo>
                      <a:lnTo>
                        <a:pt x="68" y="522"/>
                      </a:lnTo>
                      <a:lnTo>
                        <a:pt x="68" y="522"/>
                      </a:lnTo>
                      <a:lnTo>
                        <a:pt x="62" y="520"/>
                      </a:lnTo>
                      <a:lnTo>
                        <a:pt x="62" y="520"/>
                      </a:lnTo>
                      <a:lnTo>
                        <a:pt x="56" y="522"/>
                      </a:lnTo>
                      <a:lnTo>
                        <a:pt x="50" y="526"/>
                      </a:lnTo>
                      <a:lnTo>
                        <a:pt x="46" y="530"/>
                      </a:lnTo>
                      <a:lnTo>
                        <a:pt x="44" y="538"/>
                      </a:lnTo>
                      <a:lnTo>
                        <a:pt x="44" y="538"/>
                      </a:lnTo>
                      <a:lnTo>
                        <a:pt x="46" y="542"/>
                      </a:lnTo>
                      <a:lnTo>
                        <a:pt x="48" y="548"/>
                      </a:lnTo>
                      <a:lnTo>
                        <a:pt x="48" y="548"/>
                      </a:lnTo>
                      <a:lnTo>
                        <a:pt x="40" y="560"/>
                      </a:lnTo>
                      <a:lnTo>
                        <a:pt x="36" y="568"/>
                      </a:lnTo>
                      <a:lnTo>
                        <a:pt x="28" y="552"/>
                      </a:lnTo>
                      <a:lnTo>
                        <a:pt x="0" y="502"/>
                      </a:lnTo>
                      <a:lnTo>
                        <a:pt x="0" y="900"/>
                      </a:lnTo>
                      <a:lnTo>
                        <a:pt x="0" y="900"/>
                      </a:lnTo>
                      <a:lnTo>
                        <a:pt x="18" y="834"/>
                      </a:lnTo>
                      <a:lnTo>
                        <a:pt x="32" y="782"/>
                      </a:lnTo>
                      <a:lnTo>
                        <a:pt x="46" y="738"/>
                      </a:lnTo>
                      <a:lnTo>
                        <a:pt x="44" y="766"/>
                      </a:lnTo>
                      <a:lnTo>
                        <a:pt x="38" y="814"/>
                      </a:lnTo>
                      <a:lnTo>
                        <a:pt x="40" y="832"/>
                      </a:lnTo>
                      <a:lnTo>
                        <a:pt x="32" y="854"/>
                      </a:lnTo>
                      <a:lnTo>
                        <a:pt x="32" y="888"/>
                      </a:lnTo>
                      <a:lnTo>
                        <a:pt x="32" y="896"/>
                      </a:lnTo>
                      <a:lnTo>
                        <a:pt x="32" y="946"/>
                      </a:lnTo>
                      <a:lnTo>
                        <a:pt x="40" y="950"/>
                      </a:lnTo>
                      <a:lnTo>
                        <a:pt x="40" y="958"/>
                      </a:lnTo>
                      <a:lnTo>
                        <a:pt x="32" y="964"/>
                      </a:lnTo>
                      <a:lnTo>
                        <a:pt x="32" y="988"/>
                      </a:lnTo>
                      <a:lnTo>
                        <a:pt x="32" y="1026"/>
                      </a:lnTo>
                      <a:lnTo>
                        <a:pt x="48" y="1058"/>
                      </a:lnTo>
                      <a:lnTo>
                        <a:pt x="72" y="1078"/>
                      </a:lnTo>
                      <a:lnTo>
                        <a:pt x="76" y="1056"/>
                      </a:lnTo>
                      <a:lnTo>
                        <a:pt x="80" y="1078"/>
                      </a:lnTo>
                      <a:lnTo>
                        <a:pt x="104" y="1058"/>
                      </a:lnTo>
                      <a:lnTo>
                        <a:pt x="120" y="1026"/>
                      </a:lnTo>
                      <a:lnTo>
                        <a:pt x="120" y="988"/>
                      </a:lnTo>
                      <a:lnTo>
                        <a:pt x="120" y="964"/>
                      </a:lnTo>
                      <a:lnTo>
                        <a:pt x="112" y="958"/>
                      </a:lnTo>
                      <a:lnTo>
                        <a:pt x="112" y="950"/>
                      </a:lnTo>
                      <a:lnTo>
                        <a:pt x="120" y="946"/>
                      </a:lnTo>
                      <a:lnTo>
                        <a:pt x="120" y="896"/>
                      </a:lnTo>
                      <a:lnTo>
                        <a:pt x="120" y="888"/>
                      </a:lnTo>
                      <a:lnTo>
                        <a:pt x="120" y="854"/>
                      </a:lnTo>
                      <a:lnTo>
                        <a:pt x="112" y="832"/>
                      </a:lnTo>
                      <a:lnTo>
                        <a:pt x="114" y="814"/>
                      </a:lnTo>
                      <a:lnTo>
                        <a:pt x="108" y="766"/>
                      </a:lnTo>
                      <a:lnTo>
                        <a:pt x="106" y="738"/>
                      </a:lnTo>
                      <a:lnTo>
                        <a:pt x="106" y="738"/>
                      </a:lnTo>
                      <a:lnTo>
                        <a:pt x="108" y="732"/>
                      </a:lnTo>
                      <a:lnTo>
                        <a:pt x="108" y="732"/>
                      </a:lnTo>
                      <a:lnTo>
                        <a:pt x="122" y="778"/>
                      </a:lnTo>
                      <a:lnTo>
                        <a:pt x="138" y="834"/>
                      </a:lnTo>
                      <a:lnTo>
                        <a:pt x="156" y="900"/>
                      </a:lnTo>
                      <a:lnTo>
                        <a:pt x="156" y="900"/>
                      </a:lnTo>
                      <a:lnTo>
                        <a:pt x="174" y="942"/>
                      </a:lnTo>
                      <a:lnTo>
                        <a:pt x="190" y="978"/>
                      </a:lnTo>
                      <a:lnTo>
                        <a:pt x="204" y="1010"/>
                      </a:lnTo>
                      <a:lnTo>
                        <a:pt x="204" y="1010"/>
                      </a:lnTo>
                      <a:lnTo>
                        <a:pt x="218" y="1034"/>
                      </a:lnTo>
                      <a:lnTo>
                        <a:pt x="230" y="1050"/>
                      </a:lnTo>
                      <a:lnTo>
                        <a:pt x="242" y="1064"/>
                      </a:lnTo>
                      <a:lnTo>
                        <a:pt x="268" y="1090"/>
                      </a:lnTo>
                      <a:lnTo>
                        <a:pt x="284" y="1100"/>
                      </a:lnTo>
                      <a:lnTo>
                        <a:pt x="294" y="1102"/>
                      </a:lnTo>
                      <a:lnTo>
                        <a:pt x="294" y="1102"/>
                      </a:lnTo>
                      <a:lnTo>
                        <a:pt x="296" y="1100"/>
                      </a:lnTo>
                      <a:lnTo>
                        <a:pt x="300" y="1098"/>
                      </a:lnTo>
                      <a:lnTo>
                        <a:pt x="308" y="1100"/>
                      </a:lnTo>
                      <a:lnTo>
                        <a:pt x="316" y="1104"/>
                      </a:lnTo>
                      <a:lnTo>
                        <a:pt x="316" y="1104"/>
                      </a:lnTo>
                      <a:lnTo>
                        <a:pt x="322" y="1108"/>
                      </a:lnTo>
                      <a:lnTo>
                        <a:pt x="350" y="1108"/>
                      </a:lnTo>
                      <a:lnTo>
                        <a:pt x="366" y="1096"/>
                      </a:lnTo>
                      <a:lnTo>
                        <a:pt x="384" y="1082"/>
                      </a:lnTo>
                      <a:lnTo>
                        <a:pt x="384" y="1082"/>
                      </a:lnTo>
                      <a:lnTo>
                        <a:pt x="396" y="1076"/>
                      </a:lnTo>
                      <a:lnTo>
                        <a:pt x="408" y="1072"/>
                      </a:lnTo>
                      <a:lnTo>
                        <a:pt x="418" y="1068"/>
                      </a:lnTo>
                      <a:lnTo>
                        <a:pt x="418" y="1068"/>
                      </a:lnTo>
                      <a:lnTo>
                        <a:pt x="426" y="1064"/>
                      </a:lnTo>
                      <a:lnTo>
                        <a:pt x="432" y="1058"/>
                      </a:lnTo>
                      <a:lnTo>
                        <a:pt x="438" y="1050"/>
                      </a:lnTo>
                      <a:lnTo>
                        <a:pt x="438" y="1050"/>
                      </a:lnTo>
                      <a:lnTo>
                        <a:pt x="446" y="1040"/>
                      </a:lnTo>
                      <a:lnTo>
                        <a:pt x="454" y="1034"/>
                      </a:lnTo>
                      <a:lnTo>
                        <a:pt x="458" y="1032"/>
                      </a:lnTo>
                      <a:lnTo>
                        <a:pt x="462" y="1030"/>
                      </a:lnTo>
                      <a:lnTo>
                        <a:pt x="462" y="1030"/>
                      </a:lnTo>
                      <a:lnTo>
                        <a:pt x="470" y="1030"/>
                      </a:lnTo>
                      <a:lnTo>
                        <a:pt x="480" y="1026"/>
                      </a:lnTo>
                      <a:lnTo>
                        <a:pt x="492" y="1014"/>
                      </a:lnTo>
                      <a:lnTo>
                        <a:pt x="492" y="1014"/>
                      </a:lnTo>
                      <a:lnTo>
                        <a:pt x="502" y="1002"/>
                      </a:lnTo>
                      <a:lnTo>
                        <a:pt x="506" y="992"/>
                      </a:lnTo>
                      <a:lnTo>
                        <a:pt x="506" y="992"/>
                      </a:lnTo>
                      <a:lnTo>
                        <a:pt x="506" y="992"/>
                      </a:lnTo>
                      <a:lnTo>
                        <a:pt x="508" y="988"/>
                      </a:lnTo>
                      <a:lnTo>
                        <a:pt x="514" y="982"/>
                      </a:lnTo>
                      <a:lnTo>
                        <a:pt x="526" y="976"/>
                      </a:lnTo>
                      <a:lnTo>
                        <a:pt x="526" y="976"/>
                      </a:lnTo>
                      <a:lnTo>
                        <a:pt x="534" y="974"/>
                      </a:lnTo>
                      <a:lnTo>
                        <a:pt x="538" y="970"/>
                      </a:lnTo>
                      <a:lnTo>
                        <a:pt x="546" y="962"/>
                      </a:lnTo>
                      <a:lnTo>
                        <a:pt x="548" y="954"/>
                      </a:lnTo>
                      <a:lnTo>
                        <a:pt x="550" y="952"/>
                      </a:lnTo>
                      <a:lnTo>
                        <a:pt x="560" y="916"/>
                      </a:lnTo>
                      <a:lnTo>
                        <a:pt x="576" y="890"/>
                      </a:lnTo>
                      <a:lnTo>
                        <a:pt x="576" y="860"/>
                      </a:lnTo>
                      <a:lnTo>
                        <a:pt x="576" y="860"/>
                      </a:lnTo>
                      <a:lnTo>
                        <a:pt x="578" y="850"/>
                      </a:lnTo>
                      <a:lnTo>
                        <a:pt x="580" y="840"/>
                      </a:lnTo>
                      <a:lnTo>
                        <a:pt x="580" y="832"/>
                      </a:lnTo>
                      <a:lnTo>
                        <a:pt x="580" y="832"/>
                      </a:lnTo>
                      <a:lnTo>
                        <a:pt x="576" y="820"/>
                      </a:lnTo>
                      <a:lnTo>
                        <a:pt x="572" y="808"/>
                      </a:lnTo>
                      <a:lnTo>
                        <a:pt x="566" y="792"/>
                      </a:lnTo>
                      <a:lnTo>
                        <a:pt x="524" y="726"/>
                      </a:lnTo>
                      <a:lnTo>
                        <a:pt x="524" y="726"/>
                      </a:lnTo>
                      <a:lnTo>
                        <a:pt x="474" y="680"/>
                      </a:lnTo>
                      <a:lnTo>
                        <a:pt x="474" y="680"/>
                      </a:lnTo>
                      <a:lnTo>
                        <a:pt x="460" y="674"/>
                      </a:lnTo>
                      <a:lnTo>
                        <a:pt x="438" y="666"/>
                      </a:lnTo>
                      <a:lnTo>
                        <a:pt x="384" y="646"/>
                      </a:lnTo>
                      <a:lnTo>
                        <a:pt x="524" y="634"/>
                      </a:lnTo>
                      <a:lnTo>
                        <a:pt x="564" y="630"/>
                      </a:lnTo>
                      <a:lnTo>
                        <a:pt x="606" y="624"/>
                      </a:lnTo>
                      <a:lnTo>
                        <a:pt x="636" y="608"/>
                      </a:lnTo>
                      <a:lnTo>
                        <a:pt x="666" y="580"/>
                      </a:lnTo>
                      <a:lnTo>
                        <a:pt x="694" y="536"/>
                      </a:lnTo>
                      <a:lnTo>
                        <a:pt x="714" y="486"/>
                      </a:lnTo>
                      <a:lnTo>
                        <a:pt x="724" y="454"/>
                      </a:lnTo>
                      <a:lnTo>
                        <a:pt x="742" y="360"/>
                      </a:lnTo>
                      <a:lnTo>
                        <a:pt x="756" y="300"/>
                      </a:lnTo>
                      <a:lnTo>
                        <a:pt x="788" y="150"/>
                      </a:lnTo>
                      <a:lnTo>
                        <a:pt x="792" y="100"/>
                      </a:lnTo>
                      <a:lnTo>
                        <a:pt x="792" y="30"/>
                      </a:lnTo>
                      <a:close/>
                      <a:moveTo>
                        <a:pt x="74" y="522"/>
                      </a:moveTo>
                      <a:lnTo>
                        <a:pt x="74" y="524"/>
                      </a:lnTo>
                      <a:lnTo>
                        <a:pt x="72" y="522"/>
                      </a:lnTo>
                      <a:lnTo>
                        <a:pt x="74" y="522"/>
                      </a:lnTo>
                      <a:lnTo>
                        <a:pt x="74" y="522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14000"/>
                  </a:schemeClr>
                </a:solidFill>
                <a:ln w="9525">
                  <a:solidFill>
                    <a:schemeClr val="tx2">
                      <a:lumMod val="60000"/>
                      <a:lumOff val="40000"/>
                      <a:alpha val="16000"/>
                    </a:schemeClr>
                  </a:solidFill>
                  <a:round/>
                </a:ln>
                <a:effectLst>
                  <a:glow rad="63500">
                    <a:schemeClr val="bg2">
                      <a:lumMod val="60000"/>
                      <a:lumOff val="40000"/>
                      <a:alpha val="16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anchor="t"/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85" name="Group 97"/>
              <p:cNvGrpSpPr>
                <a:grpSpLocks noChangeAspect="1"/>
              </p:cNvGrpSpPr>
              <p:nvPr/>
            </p:nvGrpSpPr>
            <p:grpSpPr>
              <a:xfrm>
                <a:off x="4876750" y="5704502"/>
                <a:ext cx="1752575" cy="1153497"/>
                <a:chOff x="4978400" y="152400"/>
                <a:chExt cx="2489200" cy="1638300"/>
              </a:xfrm>
              <a:solidFill>
                <a:schemeClr val="bg2">
                  <a:lumMod val="50000"/>
                  <a:lumOff val="50000"/>
                  <a:alpha val="8000"/>
                </a:schemeClr>
              </a:solidFill>
            </p:grpSpPr>
            <p:sp>
              <p:nvSpPr>
                <p:cNvPr id="196" name="Freeform 28"/>
                <p:cNvSpPr/>
                <p:nvPr/>
              </p:nvSpPr>
              <p:spPr bwMode="auto">
                <a:xfrm>
                  <a:off x="6003925" y="923925"/>
                  <a:ext cx="22225" cy="5461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" h="344">
                      <a:moveTo>
                        <a:pt x="12" y="344"/>
                      </a:moveTo>
                      <a:lnTo>
                        <a:pt x="12" y="344"/>
                      </a:lnTo>
                      <a:lnTo>
                        <a:pt x="14" y="344"/>
                      </a:lnTo>
                      <a:lnTo>
                        <a:pt x="14" y="344"/>
                      </a:lnTo>
                      <a:lnTo>
                        <a:pt x="14" y="326"/>
                      </a:lnTo>
                      <a:lnTo>
                        <a:pt x="14" y="58"/>
                      </a:lnTo>
                      <a:lnTo>
                        <a:pt x="14" y="58"/>
                      </a:lnTo>
                      <a:lnTo>
                        <a:pt x="14" y="30"/>
                      </a:lnTo>
                      <a:lnTo>
                        <a:pt x="14" y="30"/>
                      </a:lnTo>
                      <a:lnTo>
                        <a:pt x="12" y="16"/>
                      </a:lnTo>
                      <a:lnTo>
                        <a:pt x="8" y="4"/>
                      </a:lnTo>
                      <a:lnTo>
                        <a:pt x="8" y="4"/>
                      </a:lnTo>
                      <a:lnTo>
                        <a:pt x="6" y="2"/>
                      </a:lnTo>
                      <a:lnTo>
                        <a:pt x="4" y="0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0" y="10"/>
                      </a:lnTo>
                      <a:lnTo>
                        <a:pt x="0" y="18"/>
                      </a:lnTo>
                      <a:lnTo>
                        <a:pt x="0" y="18"/>
                      </a:lnTo>
                      <a:lnTo>
                        <a:pt x="2" y="30"/>
                      </a:lnTo>
                      <a:lnTo>
                        <a:pt x="4" y="44"/>
                      </a:lnTo>
                      <a:lnTo>
                        <a:pt x="10" y="326"/>
                      </a:lnTo>
                      <a:lnTo>
                        <a:pt x="10" y="326"/>
                      </a:lnTo>
                      <a:lnTo>
                        <a:pt x="10" y="338"/>
                      </a:lnTo>
                      <a:lnTo>
                        <a:pt x="12" y="344"/>
                      </a:lnTo>
                      <a:lnTo>
                        <a:pt x="12" y="34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 vert="horz" wrap="square" lIns="91440" tIns="45720" rIns="91440" bIns="45720" anchor="t"/>
                <a:lstStyle/>
                <a:p>
                  <a:endParaRPr lang="en-US"/>
                </a:p>
              </p:txBody>
            </p:sp>
            <p:sp>
              <p:nvSpPr>
                <p:cNvPr id="197" name="Freeform 29"/>
                <p:cNvSpPr/>
                <p:nvPr/>
              </p:nvSpPr>
              <p:spPr bwMode="auto">
                <a:custGeom>
                  <a:avLst/>
                  <a:gdLst/>
                  <a:ahLst/>
                  <a:cxnLst/>
                  <a:rect l="l" t="t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 vert="horz" wrap="square" lIns="91440" tIns="45720" rIns="91440" bIns="45720" anchor="t"/>
                <a:lstStyle/>
                <a:p>
                  <a:endParaRPr lang="en-US"/>
                </a:p>
              </p:txBody>
            </p:sp>
            <p:sp>
              <p:nvSpPr>
                <p:cNvPr id="198" name="Freeform 30"/>
                <p:cNvSpPr/>
                <p:nvPr/>
              </p:nvSpPr>
              <p:spPr bwMode="auto">
                <a:xfrm>
                  <a:off x="6045200" y="1257300"/>
                  <a:ext cx="501650" cy="2286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16" h="144">
                      <a:moveTo>
                        <a:pt x="2" y="144"/>
                      </a:moveTo>
                      <a:lnTo>
                        <a:pt x="2" y="144"/>
                      </a:lnTo>
                      <a:lnTo>
                        <a:pt x="18" y="138"/>
                      </a:lnTo>
                      <a:lnTo>
                        <a:pt x="276" y="20"/>
                      </a:lnTo>
                      <a:lnTo>
                        <a:pt x="276" y="20"/>
                      </a:lnTo>
                      <a:lnTo>
                        <a:pt x="288" y="16"/>
                      </a:lnTo>
                      <a:lnTo>
                        <a:pt x="298" y="12"/>
                      </a:lnTo>
                      <a:lnTo>
                        <a:pt x="298" y="12"/>
                      </a:lnTo>
                      <a:lnTo>
                        <a:pt x="306" y="10"/>
                      </a:lnTo>
                      <a:lnTo>
                        <a:pt x="314" y="6"/>
                      </a:lnTo>
                      <a:lnTo>
                        <a:pt x="314" y="6"/>
                      </a:lnTo>
                      <a:lnTo>
                        <a:pt x="316" y="2"/>
                      </a:lnTo>
                      <a:lnTo>
                        <a:pt x="314" y="0"/>
                      </a:lnTo>
                      <a:lnTo>
                        <a:pt x="312" y="0"/>
                      </a:lnTo>
                      <a:lnTo>
                        <a:pt x="308" y="0"/>
                      </a:lnTo>
                      <a:lnTo>
                        <a:pt x="308" y="0"/>
                      </a:lnTo>
                      <a:lnTo>
                        <a:pt x="296" y="2"/>
                      </a:lnTo>
                      <a:lnTo>
                        <a:pt x="284" y="6"/>
                      </a:lnTo>
                      <a:lnTo>
                        <a:pt x="284" y="6"/>
                      </a:lnTo>
                      <a:lnTo>
                        <a:pt x="258" y="18"/>
                      </a:lnTo>
                      <a:lnTo>
                        <a:pt x="16" y="132"/>
                      </a:lnTo>
                      <a:lnTo>
                        <a:pt x="16" y="132"/>
                      </a:lnTo>
                      <a:lnTo>
                        <a:pt x="0" y="140"/>
                      </a:lnTo>
                      <a:lnTo>
                        <a:pt x="0" y="140"/>
                      </a:lnTo>
                      <a:lnTo>
                        <a:pt x="0" y="142"/>
                      </a:lnTo>
                      <a:lnTo>
                        <a:pt x="0" y="142"/>
                      </a:lnTo>
                      <a:lnTo>
                        <a:pt x="2" y="144"/>
                      </a:lnTo>
                      <a:lnTo>
                        <a:pt x="2" y="14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 vert="horz" wrap="square" lIns="91440" tIns="45720" rIns="91440" bIns="45720" anchor="t"/>
                <a:lstStyle/>
                <a:p>
                  <a:endParaRPr lang="en-US"/>
                </a:p>
              </p:txBody>
            </p:sp>
            <p:sp>
              <p:nvSpPr>
                <p:cNvPr id="199" name="Freeform 31"/>
                <p:cNvSpPr>
                  <a:spLocks noEditPoints="1"/>
                </p:cNvSpPr>
                <p:nvPr/>
              </p:nvSpPr>
              <p:spPr bwMode="auto">
                <a:xfrm>
                  <a:off x="4978400" y="152400"/>
                  <a:ext cx="2489200" cy="16383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68" h="1032">
                      <a:moveTo>
                        <a:pt x="1568" y="784"/>
                      </a:moveTo>
                      <a:lnTo>
                        <a:pt x="1568" y="784"/>
                      </a:lnTo>
                      <a:lnTo>
                        <a:pt x="1564" y="774"/>
                      </a:lnTo>
                      <a:lnTo>
                        <a:pt x="1564" y="774"/>
                      </a:lnTo>
                      <a:lnTo>
                        <a:pt x="1558" y="764"/>
                      </a:lnTo>
                      <a:lnTo>
                        <a:pt x="1550" y="756"/>
                      </a:lnTo>
                      <a:lnTo>
                        <a:pt x="1534" y="742"/>
                      </a:lnTo>
                      <a:lnTo>
                        <a:pt x="1520" y="732"/>
                      </a:lnTo>
                      <a:lnTo>
                        <a:pt x="1514" y="728"/>
                      </a:lnTo>
                      <a:lnTo>
                        <a:pt x="1420" y="702"/>
                      </a:lnTo>
                      <a:lnTo>
                        <a:pt x="1302" y="692"/>
                      </a:lnTo>
                      <a:lnTo>
                        <a:pt x="1166" y="710"/>
                      </a:lnTo>
                      <a:lnTo>
                        <a:pt x="1046" y="738"/>
                      </a:lnTo>
                      <a:lnTo>
                        <a:pt x="874" y="800"/>
                      </a:lnTo>
                      <a:lnTo>
                        <a:pt x="762" y="854"/>
                      </a:lnTo>
                      <a:lnTo>
                        <a:pt x="688" y="894"/>
                      </a:lnTo>
                      <a:lnTo>
                        <a:pt x="666" y="908"/>
                      </a:lnTo>
                      <a:lnTo>
                        <a:pt x="666" y="908"/>
                      </a:lnTo>
                      <a:lnTo>
                        <a:pt x="670" y="904"/>
                      </a:lnTo>
                      <a:lnTo>
                        <a:pt x="670" y="904"/>
                      </a:lnTo>
                      <a:lnTo>
                        <a:pt x="672" y="894"/>
                      </a:lnTo>
                      <a:lnTo>
                        <a:pt x="672" y="880"/>
                      </a:lnTo>
                      <a:lnTo>
                        <a:pt x="672" y="880"/>
                      </a:lnTo>
                      <a:lnTo>
                        <a:pt x="678" y="876"/>
                      </a:lnTo>
                      <a:lnTo>
                        <a:pt x="682" y="872"/>
                      </a:lnTo>
                      <a:lnTo>
                        <a:pt x="682" y="872"/>
                      </a:lnTo>
                      <a:lnTo>
                        <a:pt x="686" y="864"/>
                      </a:lnTo>
                      <a:lnTo>
                        <a:pt x="684" y="858"/>
                      </a:lnTo>
                      <a:lnTo>
                        <a:pt x="682" y="852"/>
                      </a:lnTo>
                      <a:lnTo>
                        <a:pt x="676" y="846"/>
                      </a:lnTo>
                      <a:lnTo>
                        <a:pt x="676" y="846"/>
                      </a:lnTo>
                      <a:lnTo>
                        <a:pt x="674" y="846"/>
                      </a:lnTo>
                      <a:lnTo>
                        <a:pt x="680" y="842"/>
                      </a:lnTo>
                      <a:lnTo>
                        <a:pt x="674" y="840"/>
                      </a:lnTo>
                      <a:lnTo>
                        <a:pt x="672" y="838"/>
                      </a:lnTo>
                      <a:lnTo>
                        <a:pt x="672" y="838"/>
                      </a:lnTo>
                      <a:lnTo>
                        <a:pt x="670" y="832"/>
                      </a:lnTo>
                      <a:lnTo>
                        <a:pt x="668" y="832"/>
                      </a:lnTo>
                      <a:lnTo>
                        <a:pt x="668" y="830"/>
                      </a:lnTo>
                      <a:lnTo>
                        <a:pt x="664" y="830"/>
                      </a:lnTo>
                      <a:lnTo>
                        <a:pt x="660" y="828"/>
                      </a:lnTo>
                      <a:lnTo>
                        <a:pt x="660" y="830"/>
                      </a:lnTo>
                      <a:lnTo>
                        <a:pt x="656" y="828"/>
                      </a:lnTo>
                      <a:lnTo>
                        <a:pt x="654" y="826"/>
                      </a:lnTo>
                      <a:lnTo>
                        <a:pt x="654" y="832"/>
                      </a:lnTo>
                      <a:lnTo>
                        <a:pt x="652" y="832"/>
                      </a:lnTo>
                      <a:lnTo>
                        <a:pt x="652" y="832"/>
                      </a:lnTo>
                      <a:lnTo>
                        <a:pt x="648" y="828"/>
                      </a:lnTo>
                      <a:lnTo>
                        <a:pt x="648" y="828"/>
                      </a:lnTo>
                      <a:lnTo>
                        <a:pt x="642" y="826"/>
                      </a:lnTo>
                      <a:lnTo>
                        <a:pt x="634" y="826"/>
                      </a:lnTo>
                      <a:lnTo>
                        <a:pt x="628" y="828"/>
                      </a:lnTo>
                      <a:lnTo>
                        <a:pt x="622" y="834"/>
                      </a:lnTo>
                      <a:lnTo>
                        <a:pt x="622" y="834"/>
                      </a:lnTo>
                      <a:lnTo>
                        <a:pt x="620" y="840"/>
                      </a:lnTo>
                      <a:lnTo>
                        <a:pt x="620" y="844"/>
                      </a:lnTo>
                      <a:lnTo>
                        <a:pt x="620" y="844"/>
                      </a:lnTo>
                      <a:lnTo>
                        <a:pt x="606" y="850"/>
                      </a:lnTo>
                      <a:lnTo>
                        <a:pt x="598" y="856"/>
                      </a:lnTo>
                      <a:lnTo>
                        <a:pt x="600" y="838"/>
                      </a:lnTo>
                      <a:lnTo>
                        <a:pt x="604" y="756"/>
                      </a:lnTo>
                      <a:lnTo>
                        <a:pt x="604" y="630"/>
                      </a:lnTo>
                      <a:lnTo>
                        <a:pt x="584" y="448"/>
                      </a:lnTo>
                      <a:lnTo>
                        <a:pt x="560" y="328"/>
                      </a:lnTo>
                      <a:lnTo>
                        <a:pt x="516" y="198"/>
                      </a:lnTo>
                      <a:lnTo>
                        <a:pt x="456" y="96"/>
                      </a:lnTo>
                      <a:lnTo>
                        <a:pt x="390" y="22"/>
                      </a:lnTo>
                      <a:lnTo>
                        <a:pt x="390" y="22"/>
                      </a:lnTo>
                      <a:lnTo>
                        <a:pt x="376" y="14"/>
                      </a:lnTo>
                      <a:lnTo>
                        <a:pt x="362" y="6"/>
                      </a:lnTo>
                      <a:lnTo>
                        <a:pt x="342" y="0"/>
                      </a:lnTo>
                      <a:lnTo>
                        <a:pt x="310" y="0"/>
                      </a:lnTo>
                      <a:lnTo>
                        <a:pt x="310" y="0"/>
                      </a:lnTo>
                      <a:lnTo>
                        <a:pt x="302" y="4"/>
                      </a:lnTo>
                      <a:lnTo>
                        <a:pt x="296" y="10"/>
                      </a:lnTo>
                      <a:lnTo>
                        <a:pt x="292" y="18"/>
                      </a:lnTo>
                      <a:lnTo>
                        <a:pt x="276" y="42"/>
                      </a:lnTo>
                      <a:lnTo>
                        <a:pt x="240" y="112"/>
                      </a:lnTo>
                      <a:lnTo>
                        <a:pt x="184" y="262"/>
                      </a:lnTo>
                      <a:lnTo>
                        <a:pt x="164" y="324"/>
                      </a:lnTo>
                      <a:lnTo>
                        <a:pt x="126" y="418"/>
                      </a:lnTo>
                      <a:lnTo>
                        <a:pt x="118" y="452"/>
                      </a:lnTo>
                      <a:lnTo>
                        <a:pt x="108" y="508"/>
                      </a:lnTo>
                      <a:lnTo>
                        <a:pt x="108" y="562"/>
                      </a:lnTo>
                      <a:lnTo>
                        <a:pt x="118" y="604"/>
                      </a:lnTo>
                      <a:lnTo>
                        <a:pt x="136" y="634"/>
                      </a:lnTo>
                      <a:lnTo>
                        <a:pt x="170" y="662"/>
                      </a:lnTo>
                      <a:lnTo>
                        <a:pt x="204" y="692"/>
                      </a:lnTo>
                      <a:lnTo>
                        <a:pt x="320" y="780"/>
                      </a:lnTo>
                      <a:lnTo>
                        <a:pt x="320" y="780"/>
                      </a:lnTo>
                      <a:lnTo>
                        <a:pt x="262" y="766"/>
                      </a:lnTo>
                      <a:lnTo>
                        <a:pt x="236" y="760"/>
                      </a:lnTo>
                      <a:lnTo>
                        <a:pt x="222" y="760"/>
                      </a:lnTo>
                      <a:lnTo>
                        <a:pt x="222" y="760"/>
                      </a:lnTo>
                      <a:lnTo>
                        <a:pt x="152" y="772"/>
                      </a:lnTo>
                      <a:lnTo>
                        <a:pt x="78" y="806"/>
                      </a:lnTo>
                      <a:lnTo>
                        <a:pt x="78" y="806"/>
                      </a:lnTo>
                      <a:lnTo>
                        <a:pt x="64" y="818"/>
                      </a:lnTo>
                      <a:lnTo>
                        <a:pt x="52" y="826"/>
                      </a:lnTo>
                      <a:lnTo>
                        <a:pt x="44" y="834"/>
                      </a:lnTo>
                      <a:lnTo>
                        <a:pt x="44" y="834"/>
                      </a:lnTo>
                      <a:lnTo>
                        <a:pt x="40" y="842"/>
                      </a:lnTo>
                      <a:lnTo>
                        <a:pt x="36" y="852"/>
                      </a:lnTo>
                      <a:lnTo>
                        <a:pt x="32" y="862"/>
                      </a:lnTo>
                      <a:lnTo>
                        <a:pt x="16" y="888"/>
                      </a:lnTo>
                      <a:lnTo>
                        <a:pt x="14" y="922"/>
                      </a:lnTo>
                      <a:lnTo>
                        <a:pt x="2" y="958"/>
                      </a:lnTo>
                      <a:lnTo>
                        <a:pt x="2" y="958"/>
                      </a:lnTo>
                      <a:lnTo>
                        <a:pt x="2" y="960"/>
                      </a:lnTo>
                      <a:lnTo>
                        <a:pt x="0" y="968"/>
                      </a:lnTo>
                      <a:lnTo>
                        <a:pt x="2" y="980"/>
                      </a:lnTo>
                      <a:lnTo>
                        <a:pt x="6" y="986"/>
                      </a:lnTo>
                      <a:lnTo>
                        <a:pt x="10" y="992"/>
                      </a:lnTo>
                      <a:lnTo>
                        <a:pt x="10" y="992"/>
                      </a:lnTo>
                      <a:lnTo>
                        <a:pt x="18" y="1004"/>
                      </a:lnTo>
                      <a:lnTo>
                        <a:pt x="20" y="1012"/>
                      </a:lnTo>
                      <a:lnTo>
                        <a:pt x="18" y="1016"/>
                      </a:lnTo>
                      <a:lnTo>
                        <a:pt x="18" y="1018"/>
                      </a:lnTo>
                      <a:lnTo>
                        <a:pt x="18" y="1018"/>
                      </a:lnTo>
                      <a:lnTo>
                        <a:pt x="18" y="1032"/>
                      </a:lnTo>
                      <a:lnTo>
                        <a:pt x="490" y="1032"/>
                      </a:lnTo>
                      <a:lnTo>
                        <a:pt x="490" y="1032"/>
                      </a:lnTo>
                      <a:lnTo>
                        <a:pt x="512" y="1014"/>
                      </a:lnTo>
                      <a:lnTo>
                        <a:pt x="498" y="1032"/>
                      </a:lnTo>
                      <a:lnTo>
                        <a:pt x="1376" y="1032"/>
                      </a:lnTo>
                      <a:lnTo>
                        <a:pt x="1388" y="1020"/>
                      </a:lnTo>
                      <a:lnTo>
                        <a:pt x="1498" y="904"/>
                      </a:lnTo>
                      <a:lnTo>
                        <a:pt x="1546" y="842"/>
                      </a:lnTo>
                      <a:lnTo>
                        <a:pt x="1562" y="816"/>
                      </a:lnTo>
                      <a:lnTo>
                        <a:pt x="1562" y="816"/>
                      </a:lnTo>
                      <a:lnTo>
                        <a:pt x="1564" y="812"/>
                      </a:lnTo>
                      <a:lnTo>
                        <a:pt x="1568" y="806"/>
                      </a:lnTo>
                      <a:lnTo>
                        <a:pt x="1568" y="784"/>
                      </a:lnTo>
                      <a:close/>
                      <a:moveTo>
                        <a:pt x="656" y="838"/>
                      </a:moveTo>
                      <a:lnTo>
                        <a:pt x="656" y="838"/>
                      </a:lnTo>
                      <a:lnTo>
                        <a:pt x="656" y="836"/>
                      </a:lnTo>
                      <a:lnTo>
                        <a:pt x="656" y="838"/>
                      </a:lnTo>
                      <a:lnTo>
                        <a:pt x="656" y="838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9000"/>
                  </a:schemeClr>
                </a:solidFill>
                <a:ln w="9525">
                  <a:solidFill>
                    <a:srgbClr val="FEFFFF">
                      <a:alpha val="12000"/>
                    </a:srgbClr>
                  </a:solidFill>
                  <a:round/>
                </a:ln>
                <a:effectLst>
                  <a:glow rad="635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anchor="t"/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86" name="Group 102"/>
              <p:cNvGrpSpPr>
                <a:grpSpLocks noChangeAspect="1"/>
              </p:cNvGrpSpPr>
              <p:nvPr/>
            </p:nvGrpSpPr>
            <p:grpSpPr>
              <a:xfrm>
                <a:off x="7848593" y="1524004"/>
                <a:ext cx="1295399" cy="1685580"/>
                <a:chOff x="7315200" y="5334000"/>
                <a:chExt cx="1054100" cy="1371600"/>
              </a:xfrm>
              <a:solidFill>
                <a:schemeClr val="bg2">
                  <a:lumMod val="50000"/>
                  <a:lumOff val="50000"/>
                  <a:alpha val="8000"/>
                </a:schemeClr>
              </a:solidFill>
            </p:grpSpPr>
            <p:sp>
              <p:nvSpPr>
                <p:cNvPr id="192" name="Freeform 70"/>
                <p:cNvSpPr/>
                <p:nvPr/>
              </p:nvSpPr>
              <p:spPr bwMode="auto">
                <a:xfrm>
                  <a:off x="7810500" y="5715000"/>
                  <a:ext cx="241300" cy="158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2" h="100">
                      <a:moveTo>
                        <a:pt x="152" y="100"/>
                      </a:moveTo>
                      <a:lnTo>
                        <a:pt x="152" y="100"/>
                      </a:lnTo>
                      <a:lnTo>
                        <a:pt x="152" y="100"/>
                      </a:lnTo>
                      <a:lnTo>
                        <a:pt x="152" y="100"/>
                      </a:lnTo>
                      <a:lnTo>
                        <a:pt x="138" y="90"/>
                      </a:lnTo>
                      <a:lnTo>
                        <a:pt x="34" y="18"/>
                      </a:lnTo>
                      <a:lnTo>
                        <a:pt x="34" y="18"/>
                      </a:lnTo>
                      <a:lnTo>
                        <a:pt x="16" y="6"/>
                      </a:lnTo>
                      <a:lnTo>
                        <a:pt x="16" y="6"/>
                      </a:lnTo>
                      <a:lnTo>
                        <a:pt x="10" y="2"/>
                      </a:lnTo>
                      <a:lnTo>
                        <a:pt x="4" y="0"/>
                      </a:lnTo>
                      <a:lnTo>
                        <a:pt x="4" y="0"/>
                      </a:ln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4" y="6"/>
                      </a:lnTo>
                      <a:lnTo>
                        <a:pt x="8" y="8"/>
                      </a:lnTo>
                      <a:lnTo>
                        <a:pt x="8" y="8"/>
                      </a:lnTo>
                      <a:lnTo>
                        <a:pt x="24" y="18"/>
                      </a:lnTo>
                      <a:lnTo>
                        <a:pt x="138" y="92"/>
                      </a:lnTo>
                      <a:lnTo>
                        <a:pt x="138" y="92"/>
                      </a:lnTo>
                      <a:lnTo>
                        <a:pt x="152" y="100"/>
                      </a:lnTo>
                      <a:lnTo>
                        <a:pt x="152" y="10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 vert="horz" wrap="square" lIns="91440" tIns="45720" rIns="91440" bIns="45720" anchor="t"/>
                <a:lstStyle/>
                <a:p>
                  <a:endParaRPr lang="en-US"/>
                </a:p>
              </p:txBody>
            </p:sp>
            <p:sp>
              <p:nvSpPr>
                <p:cNvPr id="193" name="Freeform 71"/>
                <p:cNvSpPr/>
                <p:nvPr/>
              </p:nvSpPr>
              <p:spPr bwMode="auto">
                <a:custGeom>
                  <a:avLst/>
                  <a:gdLst/>
                  <a:ahLst/>
                  <a:cxnLst/>
                  <a:rect l="l" t="t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 vert="horz" wrap="square" lIns="91440" tIns="45720" rIns="91440" bIns="45720" anchor="t"/>
                <a:lstStyle/>
                <a:p>
                  <a:endParaRPr lang="en-US"/>
                </a:p>
              </p:txBody>
            </p:sp>
            <p:sp>
              <p:nvSpPr>
                <p:cNvPr id="194" name="Freeform 72"/>
                <p:cNvSpPr/>
                <p:nvPr/>
              </p:nvSpPr>
              <p:spPr bwMode="auto">
                <a:xfrm>
                  <a:off x="8064500" y="5584825"/>
                  <a:ext cx="53975" cy="285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4" h="180">
                      <a:moveTo>
                        <a:pt x="0" y="178"/>
                      </a:moveTo>
                      <a:lnTo>
                        <a:pt x="0" y="178"/>
                      </a:lnTo>
                      <a:lnTo>
                        <a:pt x="4" y="162"/>
                      </a:lnTo>
                      <a:lnTo>
                        <a:pt x="28" y="30"/>
                      </a:lnTo>
                      <a:lnTo>
                        <a:pt x="28" y="30"/>
                      </a:lnTo>
                      <a:lnTo>
                        <a:pt x="34" y="10"/>
                      </a:lnTo>
                      <a:lnTo>
                        <a:pt x="34" y="10"/>
                      </a:lnTo>
                      <a:lnTo>
                        <a:pt x="34" y="6"/>
                      </a:lnTo>
                      <a:lnTo>
                        <a:pt x="34" y="2"/>
                      </a:lnTo>
                      <a:lnTo>
                        <a:pt x="34" y="2"/>
                      </a:lnTo>
                      <a:lnTo>
                        <a:pt x="32" y="0"/>
                      </a:lnTo>
                      <a:lnTo>
                        <a:pt x="30" y="2"/>
                      </a:lnTo>
                      <a:lnTo>
                        <a:pt x="30" y="2"/>
                      </a:lnTo>
                      <a:lnTo>
                        <a:pt x="28" y="8"/>
                      </a:lnTo>
                      <a:lnTo>
                        <a:pt x="26" y="14"/>
                      </a:lnTo>
                      <a:lnTo>
                        <a:pt x="26" y="14"/>
                      </a:lnTo>
                      <a:lnTo>
                        <a:pt x="22" y="38"/>
                      </a:lnTo>
                      <a:lnTo>
                        <a:pt x="2" y="162"/>
                      </a:lnTo>
                      <a:lnTo>
                        <a:pt x="2" y="162"/>
                      </a:lnTo>
                      <a:lnTo>
                        <a:pt x="0" y="178"/>
                      </a:lnTo>
                      <a:lnTo>
                        <a:pt x="0" y="178"/>
                      </a:lnTo>
                      <a:lnTo>
                        <a:pt x="0" y="180"/>
                      </a:lnTo>
                      <a:lnTo>
                        <a:pt x="0" y="180"/>
                      </a:lnTo>
                      <a:lnTo>
                        <a:pt x="0" y="178"/>
                      </a:lnTo>
                      <a:lnTo>
                        <a:pt x="0" y="178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 vert="horz" wrap="square" lIns="91440" tIns="45720" rIns="91440" bIns="45720" anchor="t"/>
                <a:lstStyle/>
                <a:p>
                  <a:endParaRPr lang="en-US"/>
                </a:p>
              </p:txBody>
            </p:sp>
            <p:sp>
              <p:nvSpPr>
                <p:cNvPr id="195" name="Freeform 73"/>
                <p:cNvSpPr>
                  <a:spLocks noEditPoints="1"/>
                </p:cNvSpPr>
                <p:nvPr/>
              </p:nvSpPr>
              <p:spPr bwMode="auto">
                <a:xfrm>
                  <a:off x="7315200" y="5334000"/>
                  <a:ext cx="1054100" cy="13716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64" h="864">
                      <a:moveTo>
                        <a:pt x="566" y="472"/>
                      </a:moveTo>
                      <a:lnTo>
                        <a:pt x="566" y="472"/>
                      </a:lnTo>
                      <a:lnTo>
                        <a:pt x="568" y="472"/>
                      </a:lnTo>
                      <a:lnTo>
                        <a:pt x="572" y="476"/>
                      </a:lnTo>
                      <a:lnTo>
                        <a:pt x="582" y="488"/>
                      </a:lnTo>
                      <a:lnTo>
                        <a:pt x="612" y="532"/>
                      </a:lnTo>
                      <a:lnTo>
                        <a:pt x="660" y="604"/>
                      </a:lnTo>
                      <a:lnTo>
                        <a:pt x="660" y="604"/>
                      </a:lnTo>
                      <a:lnTo>
                        <a:pt x="664" y="608"/>
                      </a:lnTo>
                      <a:lnTo>
                        <a:pt x="664" y="356"/>
                      </a:lnTo>
                      <a:lnTo>
                        <a:pt x="664" y="356"/>
                      </a:lnTo>
                      <a:lnTo>
                        <a:pt x="650" y="354"/>
                      </a:lnTo>
                      <a:lnTo>
                        <a:pt x="650" y="354"/>
                      </a:lnTo>
                      <a:lnTo>
                        <a:pt x="664" y="346"/>
                      </a:lnTo>
                      <a:lnTo>
                        <a:pt x="664" y="0"/>
                      </a:lnTo>
                      <a:lnTo>
                        <a:pt x="664" y="0"/>
                      </a:lnTo>
                      <a:lnTo>
                        <a:pt x="638" y="20"/>
                      </a:lnTo>
                      <a:lnTo>
                        <a:pt x="624" y="34"/>
                      </a:lnTo>
                      <a:lnTo>
                        <a:pt x="608" y="50"/>
                      </a:lnTo>
                      <a:lnTo>
                        <a:pt x="608" y="50"/>
                      </a:lnTo>
                      <a:lnTo>
                        <a:pt x="594" y="68"/>
                      </a:lnTo>
                      <a:lnTo>
                        <a:pt x="580" y="86"/>
                      </a:lnTo>
                      <a:lnTo>
                        <a:pt x="568" y="104"/>
                      </a:lnTo>
                      <a:lnTo>
                        <a:pt x="558" y="124"/>
                      </a:lnTo>
                      <a:lnTo>
                        <a:pt x="548" y="146"/>
                      </a:lnTo>
                      <a:lnTo>
                        <a:pt x="540" y="166"/>
                      </a:lnTo>
                      <a:lnTo>
                        <a:pt x="524" y="214"/>
                      </a:lnTo>
                      <a:lnTo>
                        <a:pt x="524" y="214"/>
                      </a:lnTo>
                      <a:lnTo>
                        <a:pt x="514" y="254"/>
                      </a:lnTo>
                      <a:lnTo>
                        <a:pt x="508" y="294"/>
                      </a:lnTo>
                      <a:lnTo>
                        <a:pt x="504" y="330"/>
                      </a:lnTo>
                      <a:lnTo>
                        <a:pt x="502" y="356"/>
                      </a:lnTo>
                      <a:lnTo>
                        <a:pt x="502" y="356"/>
                      </a:lnTo>
                      <a:lnTo>
                        <a:pt x="498" y="358"/>
                      </a:lnTo>
                      <a:lnTo>
                        <a:pt x="498" y="358"/>
                      </a:lnTo>
                      <a:lnTo>
                        <a:pt x="490" y="350"/>
                      </a:lnTo>
                      <a:lnTo>
                        <a:pt x="490" y="350"/>
                      </a:lnTo>
                      <a:lnTo>
                        <a:pt x="490" y="346"/>
                      </a:lnTo>
                      <a:lnTo>
                        <a:pt x="490" y="342"/>
                      </a:lnTo>
                      <a:lnTo>
                        <a:pt x="490" y="342"/>
                      </a:lnTo>
                      <a:lnTo>
                        <a:pt x="488" y="340"/>
                      </a:lnTo>
                      <a:lnTo>
                        <a:pt x="484" y="338"/>
                      </a:lnTo>
                      <a:lnTo>
                        <a:pt x="480" y="336"/>
                      </a:lnTo>
                      <a:lnTo>
                        <a:pt x="476" y="338"/>
                      </a:lnTo>
                      <a:lnTo>
                        <a:pt x="476" y="338"/>
                      </a:lnTo>
                      <a:lnTo>
                        <a:pt x="476" y="338"/>
                      </a:lnTo>
                      <a:lnTo>
                        <a:pt x="476" y="336"/>
                      </a:lnTo>
                      <a:lnTo>
                        <a:pt x="474" y="336"/>
                      </a:lnTo>
                      <a:lnTo>
                        <a:pt x="472" y="338"/>
                      </a:lnTo>
                      <a:lnTo>
                        <a:pt x="472" y="338"/>
                      </a:lnTo>
                      <a:lnTo>
                        <a:pt x="468" y="336"/>
                      </a:lnTo>
                      <a:lnTo>
                        <a:pt x="468" y="336"/>
                      </a:lnTo>
                      <a:lnTo>
                        <a:pt x="468" y="336"/>
                      </a:lnTo>
                      <a:lnTo>
                        <a:pt x="466" y="338"/>
                      </a:lnTo>
                      <a:lnTo>
                        <a:pt x="464" y="338"/>
                      </a:lnTo>
                      <a:lnTo>
                        <a:pt x="464" y="340"/>
                      </a:lnTo>
                      <a:lnTo>
                        <a:pt x="462" y="340"/>
                      </a:lnTo>
                      <a:lnTo>
                        <a:pt x="462" y="342"/>
                      </a:lnTo>
                      <a:lnTo>
                        <a:pt x="464" y="344"/>
                      </a:lnTo>
                      <a:lnTo>
                        <a:pt x="464" y="344"/>
                      </a:lnTo>
                      <a:lnTo>
                        <a:pt x="464" y="344"/>
                      </a:lnTo>
                      <a:lnTo>
                        <a:pt x="460" y="344"/>
                      </a:lnTo>
                      <a:lnTo>
                        <a:pt x="460" y="344"/>
                      </a:lnTo>
                      <a:lnTo>
                        <a:pt x="456" y="346"/>
                      </a:lnTo>
                      <a:lnTo>
                        <a:pt x="454" y="350"/>
                      </a:lnTo>
                      <a:lnTo>
                        <a:pt x="454" y="354"/>
                      </a:lnTo>
                      <a:lnTo>
                        <a:pt x="456" y="358"/>
                      </a:lnTo>
                      <a:lnTo>
                        <a:pt x="456" y="358"/>
                      </a:lnTo>
                      <a:lnTo>
                        <a:pt x="458" y="362"/>
                      </a:lnTo>
                      <a:lnTo>
                        <a:pt x="458" y="362"/>
                      </a:lnTo>
                      <a:lnTo>
                        <a:pt x="458" y="370"/>
                      </a:lnTo>
                      <a:lnTo>
                        <a:pt x="458" y="374"/>
                      </a:lnTo>
                      <a:lnTo>
                        <a:pt x="458" y="374"/>
                      </a:lnTo>
                      <a:lnTo>
                        <a:pt x="456" y="376"/>
                      </a:lnTo>
                      <a:lnTo>
                        <a:pt x="456" y="376"/>
                      </a:lnTo>
                      <a:lnTo>
                        <a:pt x="434" y="360"/>
                      </a:lnTo>
                      <a:lnTo>
                        <a:pt x="406" y="338"/>
                      </a:lnTo>
                      <a:lnTo>
                        <a:pt x="372" y="314"/>
                      </a:lnTo>
                      <a:lnTo>
                        <a:pt x="336" y="294"/>
                      </a:lnTo>
                      <a:lnTo>
                        <a:pt x="336" y="294"/>
                      </a:lnTo>
                      <a:lnTo>
                        <a:pt x="292" y="272"/>
                      </a:lnTo>
                      <a:lnTo>
                        <a:pt x="270" y="264"/>
                      </a:lnTo>
                      <a:lnTo>
                        <a:pt x="248" y="256"/>
                      </a:lnTo>
                      <a:lnTo>
                        <a:pt x="226" y="250"/>
                      </a:lnTo>
                      <a:lnTo>
                        <a:pt x="204" y="246"/>
                      </a:lnTo>
                      <a:lnTo>
                        <a:pt x="182" y="244"/>
                      </a:lnTo>
                      <a:lnTo>
                        <a:pt x="160" y="242"/>
                      </a:lnTo>
                      <a:lnTo>
                        <a:pt x="160" y="242"/>
                      </a:lnTo>
                      <a:lnTo>
                        <a:pt x="138" y="242"/>
                      </a:lnTo>
                      <a:lnTo>
                        <a:pt x="116" y="242"/>
                      </a:lnTo>
                      <a:lnTo>
                        <a:pt x="84" y="248"/>
                      </a:lnTo>
                      <a:lnTo>
                        <a:pt x="62" y="252"/>
                      </a:lnTo>
                      <a:lnTo>
                        <a:pt x="56" y="256"/>
                      </a:lnTo>
                      <a:lnTo>
                        <a:pt x="30" y="266"/>
                      </a:lnTo>
                      <a:lnTo>
                        <a:pt x="8" y="282"/>
                      </a:lnTo>
                      <a:lnTo>
                        <a:pt x="0" y="296"/>
                      </a:lnTo>
                      <a:lnTo>
                        <a:pt x="0" y="324"/>
                      </a:lnTo>
                      <a:lnTo>
                        <a:pt x="2" y="330"/>
                      </a:lnTo>
                      <a:lnTo>
                        <a:pt x="14" y="344"/>
                      </a:lnTo>
                      <a:lnTo>
                        <a:pt x="28" y="358"/>
                      </a:lnTo>
                      <a:lnTo>
                        <a:pt x="28" y="358"/>
                      </a:lnTo>
                      <a:lnTo>
                        <a:pt x="36" y="364"/>
                      </a:lnTo>
                      <a:lnTo>
                        <a:pt x="42" y="366"/>
                      </a:lnTo>
                      <a:lnTo>
                        <a:pt x="46" y="368"/>
                      </a:lnTo>
                      <a:lnTo>
                        <a:pt x="46" y="368"/>
                      </a:lnTo>
                      <a:lnTo>
                        <a:pt x="52" y="368"/>
                      </a:lnTo>
                      <a:lnTo>
                        <a:pt x="56" y="372"/>
                      </a:lnTo>
                      <a:lnTo>
                        <a:pt x="60" y="376"/>
                      </a:lnTo>
                      <a:lnTo>
                        <a:pt x="60" y="376"/>
                      </a:lnTo>
                      <a:lnTo>
                        <a:pt x="64" y="380"/>
                      </a:lnTo>
                      <a:lnTo>
                        <a:pt x="70" y="384"/>
                      </a:lnTo>
                      <a:lnTo>
                        <a:pt x="78" y="386"/>
                      </a:lnTo>
                      <a:lnTo>
                        <a:pt x="78" y="386"/>
                      </a:lnTo>
                      <a:lnTo>
                        <a:pt x="84" y="386"/>
                      </a:lnTo>
                      <a:lnTo>
                        <a:pt x="92" y="390"/>
                      </a:lnTo>
                      <a:lnTo>
                        <a:pt x="98" y="394"/>
                      </a:lnTo>
                      <a:lnTo>
                        <a:pt x="100" y="398"/>
                      </a:lnTo>
                      <a:lnTo>
                        <a:pt x="100" y="398"/>
                      </a:lnTo>
                      <a:lnTo>
                        <a:pt x="104" y="402"/>
                      </a:lnTo>
                      <a:lnTo>
                        <a:pt x="112" y="406"/>
                      </a:lnTo>
                      <a:lnTo>
                        <a:pt x="120" y="410"/>
                      </a:lnTo>
                      <a:lnTo>
                        <a:pt x="120" y="410"/>
                      </a:lnTo>
                      <a:lnTo>
                        <a:pt x="126" y="418"/>
                      </a:lnTo>
                      <a:lnTo>
                        <a:pt x="130" y="426"/>
                      </a:lnTo>
                      <a:lnTo>
                        <a:pt x="130" y="430"/>
                      </a:lnTo>
                      <a:lnTo>
                        <a:pt x="130" y="430"/>
                      </a:lnTo>
                      <a:lnTo>
                        <a:pt x="132" y="434"/>
                      </a:lnTo>
                      <a:lnTo>
                        <a:pt x="136" y="436"/>
                      </a:lnTo>
                      <a:lnTo>
                        <a:pt x="142" y="438"/>
                      </a:lnTo>
                      <a:lnTo>
                        <a:pt x="142" y="438"/>
                      </a:lnTo>
                      <a:lnTo>
                        <a:pt x="146" y="442"/>
                      </a:lnTo>
                      <a:lnTo>
                        <a:pt x="150" y="446"/>
                      </a:lnTo>
                      <a:lnTo>
                        <a:pt x="152" y="452"/>
                      </a:lnTo>
                      <a:lnTo>
                        <a:pt x="152" y="452"/>
                      </a:lnTo>
                      <a:lnTo>
                        <a:pt x="152" y="456"/>
                      </a:lnTo>
                      <a:lnTo>
                        <a:pt x="154" y="458"/>
                      </a:lnTo>
                      <a:lnTo>
                        <a:pt x="158" y="466"/>
                      </a:lnTo>
                      <a:lnTo>
                        <a:pt x="166" y="472"/>
                      </a:lnTo>
                      <a:lnTo>
                        <a:pt x="170" y="474"/>
                      </a:lnTo>
                      <a:lnTo>
                        <a:pt x="170" y="474"/>
                      </a:lnTo>
                      <a:lnTo>
                        <a:pt x="174" y="476"/>
                      </a:lnTo>
                      <a:lnTo>
                        <a:pt x="178" y="480"/>
                      </a:lnTo>
                      <a:lnTo>
                        <a:pt x="182" y="486"/>
                      </a:lnTo>
                      <a:lnTo>
                        <a:pt x="182" y="486"/>
                      </a:lnTo>
                      <a:lnTo>
                        <a:pt x="186" y="490"/>
                      </a:lnTo>
                      <a:lnTo>
                        <a:pt x="192" y="494"/>
                      </a:lnTo>
                      <a:lnTo>
                        <a:pt x="200" y="500"/>
                      </a:lnTo>
                      <a:lnTo>
                        <a:pt x="200" y="500"/>
                      </a:lnTo>
                      <a:lnTo>
                        <a:pt x="216" y="510"/>
                      </a:lnTo>
                      <a:lnTo>
                        <a:pt x="224" y="516"/>
                      </a:lnTo>
                      <a:lnTo>
                        <a:pt x="224" y="516"/>
                      </a:lnTo>
                      <a:lnTo>
                        <a:pt x="230" y="518"/>
                      </a:lnTo>
                      <a:lnTo>
                        <a:pt x="238" y="518"/>
                      </a:lnTo>
                      <a:lnTo>
                        <a:pt x="246" y="518"/>
                      </a:lnTo>
                      <a:lnTo>
                        <a:pt x="268" y="512"/>
                      </a:lnTo>
                      <a:lnTo>
                        <a:pt x="288" y="504"/>
                      </a:lnTo>
                      <a:lnTo>
                        <a:pt x="306" y="496"/>
                      </a:lnTo>
                      <a:lnTo>
                        <a:pt x="332" y="486"/>
                      </a:lnTo>
                      <a:lnTo>
                        <a:pt x="350" y="482"/>
                      </a:lnTo>
                      <a:lnTo>
                        <a:pt x="350" y="482"/>
                      </a:lnTo>
                      <a:lnTo>
                        <a:pt x="350" y="482"/>
                      </a:lnTo>
                      <a:lnTo>
                        <a:pt x="334" y="504"/>
                      </a:lnTo>
                      <a:lnTo>
                        <a:pt x="320" y="526"/>
                      </a:lnTo>
                      <a:lnTo>
                        <a:pt x="320" y="526"/>
                      </a:lnTo>
                      <a:lnTo>
                        <a:pt x="302" y="566"/>
                      </a:lnTo>
                      <a:lnTo>
                        <a:pt x="298" y="576"/>
                      </a:lnTo>
                      <a:lnTo>
                        <a:pt x="298" y="582"/>
                      </a:lnTo>
                      <a:lnTo>
                        <a:pt x="298" y="586"/>
                      </a:lnTo>
                      <a:lnTo>
                        <a:pt x="300" y="586"/>
                      </a:lnTo>
                      <a:lnTo>
                        <a:pt x="302" y="586"/>
                      </a:lnTo>
                      <a:lnTo>
                        <a:pt x="310" y="598"/>
                      </a:lnTo>
                      <a:lnTo>
                        <a:pt x="310" y="598"/>
                      </a:lnTo>
                      <a:lnTo>
                        <a:pt x="318" y="604"/>
                      </a:lnTo>
                      <a:lnTo>
                        <a:pt x="334" y="622"/>
                      </a:lnTo>
                      <a:lnTo>
                        <a:pt x="344" y="630"/>
                      </a:lnTo>
                      <a:lnTo>
                        <a:pt x="356" y="638"/>
                      </a:lnTo>
                      <a:lnTo>
                        <a:pt x="366" y="644"/>
                      </a:lnTo>
                      <a:lnTo>
                        <a:pt x="376" y="646"/>
                      </a:lnTo>
                      <a:lnTo>
                        <a:pt x="376" y="646"/>
                      </a:lnTo>
                      <a:lnTo>
                        <a:pt x="384" y="646"/>
                      </a:lnTo>
                      <a:lnTo>
                        <a:pt x="390" y="648"/>
                      </a:lnTo>
                      <a:lnTo>
                        <a:pt x="396" y="650"/>
                      </a:lnTo>
                      <a:lnTo>
                        <a:pt x="398" y="654"/>
                      </a:lnTo>
                      <a:lnTo>
                        <a:pt x="402" y="660"/>
                      </a:lnTo>
                      <a:lnTo>
                        <a:pt x="404" y="662"/>
                      </a:lnTo>
                      <a:lnTo>
                        <a:pt x="404" y="662"/>
                      </a:lnTo>
                      <a:lnTo>
                        <a:pt x="414" y="670"/>
                      </a:lnTo>
                      <a:lnTo>
                        <a:pt x="424" y="676"/>
                      </a:lnTo>
                      <a:lnTo>
                        <a:pt x="428" y="678"/>
                      </a:lnTo>
                      <a:lnTo>
                        <a:pt x="434" y="676"/>
                      </a:lnTo>
                      <a:lnTo>
                        <a:pt x="434" y="676"/>
                      </a:lnTo>
                      <a:lnTo>
                        <a:pt x="438" y="678"/>
                      </a:lnTo>
                      <a:lnTo>
                        <a:pt x="444" y="680"/>
                      </a:lnTo>
                      <a:lnTo>
                        <a:pt x="454" y="692"/>
                      </a:lnTo>
                      <a:lnTo>
                        <a:pt x="460" y="704"/>
                      </a:lnTo>
                      <a:lnTo>
                        <a:pt x="464" y="710"/>
                      </a:lnTo>
                      <a:lnTo>
                        <a:pt x="464" y="710"/>
                      </a:lnTo>
                      <a:lnTo>
                        <a:pt x="466" y="716"/>
                      </a:lnTo>
                      <a:lnTo>
                        <a:pt x="470" y="730"/>
                      </a:lnTo>
                      <a:lnTo>
                        <a:pt x="472" y="740"/>
                      </a:lnTo>
                      <a:lnTo>
                        <a:pt x="472" y="750"/>
                      </a:lnTo>
                      <a:lnTo>
                        <a:pt x="470" y="760"/>
                      </a:lnTo>
                      <a:lnTo>
                        <a:pt x="468" y="770"/>
                      </a:lnTo>
                      <a:lnTo>
                        <a:pt x="468" y="770"/>
                      </a:lnTo>
                      <a:lnTo>
                        <a:pt x="460" y="788"/>
                      </a:lnTo>
                      <a:lnTo>
                        <a:pt x="456" y="800"/>
                      </a:lnTo>
                      <a:lnTo>
                        <a:pt x="454" y="810"/>
                      </a:lnTo>
                      <a:lnTo>
                        <a:pt x="454" y="810"/>
                      </a:lnTo>
                      <a:lnTo>
                        <a:pt x="452" y="816"/>
                      </a:lnTo>
                      <a:lnTo>
                        <a:pt x="452" y="824"/>
                      </a:lnTo>
                      <a:lnTo>
                        <a:pt x="454" y="832"/>
                      </a:lnTo>
                      <a:lnTo>
                        <a:pt x="454" y="832"/>
                      </a:lnTo>
                      <a:lnTo>
                        <a:pt x="458" y="852"/>
                      </a:lnTo>
                      <a:lnTo>
                        <a:pt x="462" y="858"/>
                      </a:lnTo>
                      <a:lnTo>
                        <a:pt x="466" y="864"/>
                      </a:lnTo>
                      <a:lnTo>
                        <a:pt x="466" y="864"/>
                      </a:lnTo>
                      <a:lnTo>
                        <a:pt x="468" y="864"/>
                      </a:lnTo>
                      <a:lnTo>
                        <a:pt x="472" y="864"/>
                      </a:lnTo>
                      <a:lnTo>
                        <a:pt x="472" y="864"/>
                      </a:lnTo>
                      <a:lnTo>
                        <a:pt x="476" y="860"/>
                      </a:lnTo>
                      <a:lnTo>
                        <a:pt x="480" y="858"/>
                      </a:lnTo>
                      <a:lnTo>
                        <a:pt x="496" y="810"/>
                      </a:lnTo>
                      <a:lnTo>
                        <a:pt x="490" y="798"/>
                      </a:lnTo>
                      <a:lnTo>
                        <a:pt x="490" y="798"/>
                      </a:lnTo>
                      <a:lnTo>
                        <a:pt x="492" y="792"/>
                      </a:lnTo>
                      <a:lnTo>
                        <a:pt x="494" y="786"/>
                      </a:lnTo>
                      <a:lnTo>
                        <a:pt x="498" y="784"/>
                      </a:lnTo>
                      <a:lnTo>
                        <a:pt x="498" y="784"/>
                      </a:lnTo>
                      <a:lnTo>
                        <a:pt x="502" y="778"/>
                      </a:lnTo>
                      <a:lnTo>
                        <a:pt x="506" y="770"/>
                      </a:lnTo>
                      <a:lnTo>
                        <a:pt x="508" y="758"/>
                      </a:lnTo>
                      <a:lnTo>
                        <a:pt x="508" y="758"/>
                      </a:lnTo>
                      <a:lnTo>
                        <a:pt x="512" y="748"/>
                      </a:lnTo>
                      <a:lnTo>
                        <a:pt x="520" y="726"/>
                      </a:lnTo>
                      <a:lnTo>
                        <a:pt x="520" y="726"/>
                      </a:lnTo>
                      <a:lnTo>
                        <a:pt x="524" y="694"/>
                      </a:lnTo>
                      <a:lnTo>
                        <a:pt x="526" y="676"/>
                      </a:lnTo>
                      <a:lnTo>
                        <a:pt x="524" y="662"/>
                      </a:lnTo>
                      <a:lnTo>
                        <a:pt x="524" y="662"/>
                      </a:lnTo>
                      <a:lnTo>
                        <a:pt x="504" y="578"/>
                      </a:lnTo>
                      <a:lnTo>
                        <a:pt x="494" y="526"/>
                      </a:lnTo>
                      <a:lnTo>
                        <a:pt x="492" y="510"/>
                      </a:lnTo>
                      <a:lnTo>
                        <a:pt x="492" y="504"/>
                      </a:lnTo>
                      <a:lnTo>
                        <a:pt x="494" y="502"/>
                      </a:lnTo>
                      <a:lnTo>
                        <a:pt x="494" y="502"/>
                      </a:lnTo>
                      <a:lnTo>
                        <a:pt x="498" y="498"/>
                      </a:lnTo>
                      <a:lnTo>
                        <a:pt x="500" y="492"/>
                      </a:lnTo>
                      <a:lnTo>
                        <a:pt x="504" y="474"/>
                      </a:lnTo>
                      <a:lnTo>
                        <a:pt x="512" y="500"/>
                      </a:lnTo>
                      <a:lnTo>
                        <a:pt x="518" y="508"/>
                      </a:lnTo>
                      <a:lnTo>
                        <a:pt x="518" y="520"/>
                      </a:lnTo>
                      <a:lnTo>
                        <a:pt x="526" y="538"/>
                      </a:lnTo>
                      <a:lnTo>
                        <a:pt x="528" y="542"/>
                      </a:lnTo>
                      <a:lnTo>
                        <a:pt x="538" y="568"/>
                      </a:lnTo>
                      <a:lnTo>
                        <a:pt x="542" y="568"/>
                      </a:lnTo>
                      <a:lnTo>
                        <a:pt x="544" y="572"/>
                      </a:lnTo>
                      <a:lnTo>
                        <a:pt x="542" y="576"/>
                      </a:lnTo>
                      <a:lnTo>
                        <a:pt x="548" y="588"/>
                      </a:lnTo>
                      <a:lnTo>
                        <a:pt x="556" y="608"/>
                      </a:lnTo>
                      <a:lnTo>
                        <a:pt x="570" y="620"/>
                      </a:lnTo>
                      <a:lnTo>
                        <a:pt x="588" y="626"/>
                      </a:lnTo>
                      <a:lnTo>
                        <a:pt x="584" y="614"/>
                      </a:lnTo>
                      <a:lnTo>
                        <a:pt x="590" y="624"/>
                      </a:lnTo>
                      <a:lnTo>
                        <a:pt x="598" y="608"/>
                      </a:lnTo>
                      <a:lnTo>
                        <a:pt x="598" y="590"/>
                      </a:lnTo>
                      <a:lnTo>
                        <a:pt x="590" y="570"/>
                      </a:lnTo>
                      <a:lnTo>
                        <a:pt x="586" y="558"/>
                      </a:lnTo>
                      <a:lnTo>
                        <a:pt x="580" y="556"/>
                      </a:lnTo>
                      <a:lnTo>
                        <a:pt x="580" y="552"/>
                      </a:lnTo>
                      <a:lnTo>
                        <a:pt x="582" y="548"/>
                      </a:lnTo>
                      <a:lnTo>
                        <a:pt x="572" y="524"/>
                      </a:lnTo>
                      <a:lnTo>
                        <a:pt x="570" y="520"/>
                      </a:lnTo>
                      <a:lnTo>
                        <a:pt x="562" y="502"/>
                      </a:lnTo>
                      <a:lnTo>
                        <a:pt x="554" y="492"/>
                      </a:lnTo>
                      <a:lnTo>
                        <a:pt x="550" y="484"/>
                      </a:lnTo>
                      <a:lnTo>
                        <a:pt x="538" y="460"/>
                      </a:lnTo>
                      <a:lnTo>
                        <a:pt x="538" y="460"/>
                      </a:lnTo>
                      <a:lnTo>
                        <a:pt x="554" y="470"/>
                      </a:lnTo>
                      <a:lnTo>
                        <a:pt x="560" y="472"/>
                      </a:lnTo>
                      <a:lnTo>
                        <a:pt x="566" y="472"/>
                      </a:lnTo>
                      <a:lnTo>
                        <a:pt x="566" y="472"/>
                      </a:lnTo>
                      <a:close/>
                      <a:moveTo>
                        <a:pt x="466" y="344"/>
                      </a:moveTo>
                      <a:lnTo>
                        <a:pt x="466" y="344"/>
                      </a:lnTo>
                      <a:lnTo>
                        <a:pt x="466" y="344"/>
                      </a:lnTo>
                      <a:lnTo>
                        <a:pt x="466" y="344"/>
                      </a:lnTo>
                      <a:lnTo>
                        <a:pt x="466" y="344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6000"/>
                  </a:schemeClr>
                </a:solidFill>
                <a:ln>
                  <a:noFill/>
                </a:ln>
                <a:effectLst>
                  <a:glow rad="38100">
                    <a:schemeClr val="bg2">
                      <a:lumMod val="50000"/>
                      <a:lumOff val="50000"/>
                      <a:alpha val="15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anchor="t"/>
                <a:lstStyle/>
                <a:p>
                  <a:endParaRPr lang="en-US"/>
                </a:p>
              </p:txBody>
            </p:sp>
          </p:grpSp>
          <p:grpSp>
            <p:nvGrpSpPr>
              <p:cNvPr id="187" name="Group 112"/>
              <p:cNvGrpSpPr>
                <a:grpSpLocks noChangeAspect="1"/>
              </p:cNvGrpSpPr>
              <p:nvPr/>
            </p:nvGrpSpPr>
            <p:grpSpPr>
              <a:xfrm>
                <a:off x="7679515" y="5943604"/>
                <a:ext cx="1331670" cy="914403"/>
                <a:chOff x="7953375" y="152400"/>
                <a:chExt cx="1775564" cy="1219200"/>
              </a:xfrm>
              <a:solidFill>
                <a:schemeClr val="bg2">
                  <a:lumMod val="50000"/>
                  <a:lumOff val="50000"/>
                  <a:alpha val="8000"/>
                </a:schemeClr>
              </a:solidFill>
            </p:grpSpPr>
            <p:sp>
              <p:nvSpPr>
                <p:cNvPr id="188" name="Freeform 35"/>
                <p:cNvSpPr/>
                <p:nvPr/>
              </p:nvSpPr>
              <p:spPr bwMode="auto">
                <a:xfrm>
                  <a:off x="7953375" y="688975"/>
                  <a:ext cx="269875" cy="1270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0" h="80">
                      <a:moveTo>
                        <a:pt x="170" y="80"/>
                      </a:moveTo>
                      <a:lnTo>
                        <a:pt x="170" y="80"/>
                      </a:lnTo>
                      <a:lnTo>
                        <a:pt x="170" y="80"/>
                      </a:lnTo>
                      <a:lnTo>
                        <a:pt x="170" y="80"/>
                      </a:lnTo>
                      <a:lnTo>
                        <a:pt x="154" y="72"/>
                      </a:lnTo>
                      <a:lnTo>
                        <a:pt x="38" y="14"/>
                      </a:lnTo>
                      <a:lnTo>
                        <a:pt x="38" y="14"/>
                      </a:lnTo>
                      <a:lnTo>
                        <a:pt x="18" y="4"/>
                      </a:lnTo>
                      <a:lnTo>
                        <a:pt x="18" y="4"/>
                      </a:lnTo>
                      <a:lnTo>
                        <a:pt x="12" y="2"/>
                      </a:lnTo>
                      <a:lnTo>
                        <a:pt x="4" y="0"/>
                      </a:lnTo>
                      <a:lnTo>
                        <a:pt x="4" y="0"/>
                      </a:lnTo>
                      <a:lnTo>
                        <a:pt x="0" y="0"/>
                      </a:lnTo>
                      <a:lnTo>
                        <a:pt x="2" y="4"/>
                      </a:lnTo>
                      <a:lnTo>
                        <a:pt x="2" y="4"/>
                      </a:lnTo>
                      <a:lnTo>
                        <a:pt x="4" y="6"/>
                      </a:lnTo>
                      <a:lnTo>
                        <a:pt x="10" y="8"/>
                      </a:lnTo>
                      <a:lnTo>
                        <a:pt x="10" y="8"/>
                      </a:lnTo>
                      <a:lnTo>
                        <a:pt x="28" y="16"/>
                      </a:lnTo>
                      <a:lnTo>
                        <a:pt x="154" y="74"/>
                      </a:lnTo>
                      <a:lnTo>
                        <a:pt x="154" y="74"/>
                      </a:lnTo>
                      <a:lnTo>
                        <a:pt x="170" y="80"/>
                      </a:lnTo>
                      <a:lnTo>
                        <a:pt x="170" y="8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 vert="horz" wrap="square" lIns="91440" tIns="45720" rIns="91440" bIns="45720" anchor="t"/>
                <a:lstStyle/>
                <a:p>
                  <a:endParaRPr lang="en-US"/>
                </a:p>
              </p:txBody>
            </p:sp>
            <p:sp>
              <p:nvSpPr>
                <p:cNvPr id="189" name="Freeform 36"/>
                <p:cNvSpPr/>
                <p:nvPr/>
              </p:nvSpPr>
              <p:spPr bwMode="auto">
                <a:custGeom>
                  <a:avLst/>
                  <a:gdLst/>
                  <a:ahLst/>
                  <a:cxnLst/>
                  <a:rect l="l" t="t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 vert="horz" wrap="square" lIns="91440" tIns="45720" rIns="91440" bIns="45720" anchor="t"/>
                <a:lstStyle/>
                <a:p>
                  <a:endParaRPr lang="en-US"/>
                </a:p>
              </p:txBody>
            </p:sp>
            <p:sp>
              <p:nvSpPr>
                <p:cNvPr id="190" name="Freeform 37"/>
                <p:cNvSpPr/>
                <p:nvPr/>
              </p:nvSpPr>
              <p:spPr bwMode="auto">
                <a:xfrm>
                  <a:off x="8232775" y="514350"/>
                  <a:ext cx="19050" cy="2952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" h="186">
                      <a:moveTo>
                        <a:pt x="2" y="186"/>
                      </a:moveTo>
                      <a:lnTo>
                        <a:pt x="2" y="186"/>
                      </a:lnTo>
                      <a:lnTo>
                        <a:pt x="4" y="168"/>
                      </a:lnTo>
                      <a:lnTo>
                        <a:pt x="8" y="30"/>
                      </a:lnTo>
                      <a:lnTo>
                        <a:pt x="8" y="30"/>
                      </a:lnTo>
                      <a:lnTo>
                        <a:pt x="10" y="10"/>
                      </a:lnTo>
                      <a:lnTo>
                        <a:pt x="10" y="10"/>
                      </a:lnTo>
                      <a:lnTo>
                        <a:pt x="12" y="6"/>
                      </a:lnTo>
                      <a:lnTo>
                        <a:pt x="10" y="0"/>
                      </a:lnTo>
                      <a:lnTo>
                        <a:pt x="10" y="0"/>
                      </a:lnTo>
                      <a:lnTo>
                        <a:pt x="8" y="0"/>
                      </a:lnTo>
                      <a:lnTo>
                        <a:pt x="6" y="2"/>
                      </a:lnTo>
                      <a:lnTo>
                        <a:pt x="6" y="2"/>
                      </a:lnTo>
                      <a:lnTo>
                        <a:pt x="4" y="8"/>
                      </a:lnTo>
                      <a:lnTo>
                        <a:pt x="4" y="16"/>
                      </a:lnTo>
                      <a:lnTo>
                        <a:pt x="4" y="16"/>
                      </a:lnTo>
                      <a:lnTo>
                        <a:pt x="4" y="38"/>
                      </a:lnTo>
                      <a:lnTo>
                        <a:pt x="0" y="168"/>
                      </a:lnTo>
                      <a:lnTo>
                        <a:pt x="0" y="168"/>
                      </a:lnTo>
                      <a:lnTo>
                        <a:pt x="0" y="186"/>
                      </a:lnTo>
                      <a:lnTo>
                        <a:pt x="0" y="186"/>
                      </a:lnTo>
                      <a:lnTo>
                        <a:pt x="0" y="186"/>
                      </a:lnTo>
                      <a:lnTo>
                        <a:pt x="0" y="186"/>
                      </a:lnTo>
                      <a:lnTo>
                        <a:pt x="2" y="186"/>
                      </a:lnTo>
                      <a:lnTo>
                        <a:pt x="2" y="186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 vert="horz" wrap="square" lIns="91440" tIns="45720" rIns="91440" bIns="45720" anchor="t"/>
                <a:lstStyle/>
                <a:p>
                  <a:endParaRPr lang="en-US"/>
                </a:p>
              </p:txBody>
            </p:sp>
            <p:sp>
              <p:nvSpPr>
                <p:cNvPr id="191" name="Freeform 38"/>
                <p:cNvSpPr>
                  <a:spLocks noEditPoints="1"/>
                </p:cNvSpPr>
                <p:nvPr/>
              </p:nvSpPr>
              <p:spPr bwMode="auto">
                <a:xfrm>
                  <a:off x="8274789" y="152400"/>
                  <a:ext cx="1454150" cy="12192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16" h="768">
                      <a:moveTo>
                        <a:pt x="878" y="688"/>
                      </a:moveTo>
                      <a:lnTo>
                        <a:pt x="878" y="688"/>
                      </a:lnTo>
                      <a:lnTo>
                        <a:pt x="868" y="682"/>
                      </a:lnTo>
                      <a:lnTo>
                        <a:pt x="856" y="678"/>
                      </a:lnTo>
                      <a:lnTo>
                        <a:pt x="838" y="674"/>
                      </a:lnTo>
                      <a:lnTo>
                        <a:pt x="838" y="674"/>
                      </a:lnTo>
                      <a:lnTo>
                        <a:pt x="828" y="672"/>
                      </a:lnTo>
                      <a:lnTo>
                        <a:pt x="818" y="666"/>
                      </a:lnTo>
                      <a:lnTo>
                        <a:pt x="810" y="660"/>
                      </a:lnTo>
                      <a:lnTo>
                        <a:pt x="802" y="652"/>
                      </a:lnTo>
                      <a:lnTo>
                        <a:pt x="792" y="640"/>
                      </a:lnTo>
                      <a:lnTo>
                        <a:pt x="790" y="634"/>
                      </a:lnTo>
                      <a:lnTo>
                        <a:pt x="790" y="634"/>
                      </a:lnTo>
                      <a:lnTo>
                        <a:pt x="786" y="630"/>
                      </a:lnTo>
                      <a:lnTo>
                        <a:pt x="780" y="616"/>
                      </a:lnTo>
                      <a:lnTo>
                        <a:pt x="776" y="602"/>
                      </a:lnTo>
                      <a:lnTo>
                        <a:pt x="778" y="596"/>
                      </a:lnTo>
                      <a:lnTo>
                        <a:pt x="780" y="590"/>
                      </a:lnTo>
                      <a:lnTo>
                        <a:pt x="780" y="590"/>
                      </a:lnTo>
                      <a:lnTo>
                        <a:pt x="784" y="586"/>
                      </a:lnTo>
                      <a:lnTo>
                        <a:pt x="786" y="582"/>
                      </a:lnTo>
                      <a:lnTo>
                        <a:pt x="786" y="570"/>
                      </a:lnTo>
                      <a:lnTo>
                        <a:pt x="786" y="556"/>
                      </a:lnTo>
                      <a:lnTo>
                        <a:pt x="786" y="556"/>
                      </a:lnTo>
                      <a:lnTo>
                        <a:pt x="784" y="554"/>
                      </a:lnTo>
                      <a:lnTo>
                        <a:pt x="782" y="548"/>
                      </a:lnTo>
                      <a:lnTo>
                        <a:pt x="780" y="544"/>
                      </a:lnTo>
                      <a:lnTo>
                        <a:pt x="782" y="538"/>
                      </a:lnTo>
                      <a:lnTo>
                        <a:pt x="784" y="532"/>
                      </a:lnTo>
                      <a:lnTo>
                        <a:pt x="788" y="524"/>
                      </a:lnTo>
                      <a:lnTo>
                        <a:pt x="788" y="524"/>
                      </a:lnTo>
                      <a:lnTo>
                        <a:pt x="792" y="514"/>
                      </a:lnTo>
                      <a:lnTo>
                        <a:pt x="794" y="502"/>
                      </a:lnTo>
                      <a:lnTo>
                        <a:pt x="794" y="488"/>
                      </a:lnTo>
                      <a:lnTo>
                        <a:pt x="794" y="474"/>
                      </a:lnTo>
                      <a:lnTo>
                        <a:pt x="790" y="450"/>
                      </a:lnTo>
                      <a:lnTo>
                        <a:pt x="786" y="440"/>
                      </a:lnTo>
                      <a:lnTo>
                        <a:pt x="782" y="426"/>
                      </a:lnTo>
                      <a:lnTo>
                        <a:pt x="782" y="426"/>
                      </a:lnTo>
                      <a:lnTo>
                        <a:pt x="784" y="424"/>
                      </a:lnTo>
                      <a:lnTo>
                        <a:pt x="784" y="422"/>
                      </a:lnTo>
                      <a:lnTo>
                        <a:pt x="782" y="420"/>
                      </a:lnTo>
                      <a:lnTo>
                        <a:pt x="776" y="418"/>
                      </a:lnTo>
                      <a:lnTo>
                        <a:pt x="766" y="414"/>
                      </a:lnTo>
                      <a:lnTo>
                        <a:pt x="722" y="406"/>
                      </a:lnTo>
                      <a:lnTo>
                        <a:pt x="722" y="406"/>
                      </a:lnTo>
                      <a:lnTo>
                        <a:pt x="696" y="404"/>
                      </a:lnTo>
                      <a:lnTo>
                        <a:pt x="666" y="406"/>
                      </a:lnTo>
                      <a:lnTo>
                        <a:pt x="668" y="404"/>
                      </a:lnTo>
                      <a:lnTo>
                        <a:pt x="682" y="392"/>
                      </a:lnTo>
                      <a:lnTo>
                        <a:pt x="704" y="376"/>
                      </a:lnTo>
                      <a:lnTo>
                        <a:pt x="722" y="366"/>
                      </a:lnTo>
                      <a:lnTo>
                        <a:pt x="742" y="354"/>
                      </a:lnTo>
                      <a:lnTo>
                        <a:pt x="758" y="340"/>
                      </a:lnTo>
                      <a:lnTo>
                        <a:pt x="758" y="340"/>
                      </a:lnTo>
                      <a:lnTo>
                        <a:pt x="764" y="332"/>
                      </a:lnTo>
                      <a:lnTo>
                        <a:pt x="768" y="326"/>
                      </a:lnTo>
                      <a:lnTo>
                        <a:pt x="770" y="320"/>
                      </a:lnTo>
                      <a:lnTo>
                        <a:pt x="770" y="320"/>
                      </a:lnTo>
                      <a:lnTo>
                        <a:pt x="770" y="308"/>
                      </a:lnTo>
                      <a:lnTo>
                        <a:pt x="772" y="290"/>
                      </a:lnTo>
                      <a:lnTo>
                        <a:pt x="772" y="290"/>
                      </a:lnTo>
                      <a:lnTo>
                        <a:pt x="772" y="280"/>
                      </a:lnTo>
                      <a:lnTo>
                        <a:pt x="772" y="272"/>
                      </a:lnTo>
                      <a:lnTo>
                        <a:pt x="770" y="266"/>
                      </a:lnTo>
                      <a:lnTo>
                        <a:pt x="770" y="266"/>
                      </a:lnTo>
                      <a:lnTo>
                        <a:pt x="768" y="260"/>
                      </a:lnTo>
                      <a:lnTo>
                        <a:pt x="768" y="254"/>
                      </a:lnTo>
                      <a:lnTo>
                        <a:pt x="768" y="250"/>
                      </a:lnTo>
                      <a:lnTo>
                        <a:pt x="768" y="250"/>
                      </a:lnTo>
                      <a:lnTo>
                        <a:pt x="768" y="244"/>
                      </a:lnTo>
                      <a:lnTo>
                        <a:pt x="768" y="236"/>
                      </a:lnTo>
                      <a:lnTo>
                        <a:pt x="766" y="226"/>
                      </a:lnTo>
                      <a:lnTo>
                        <a:pt x="764" y="222"/>
                      </a:lnTo>
                      <a:lnTo>
                        <a:pt x="760" y="220"/>
                      </a:lnTo>
                      <a:lnTo>
                        <a:pt x="760" y="220"/>
                      </a:lnTo>
                      <a:lnTo>
                        <a:pt x="756" y="216"/>
                      </a:lnTo>
                      <a:lnTo>
                        <a:pt x="756" y="212"/>
                      </a:lnTo>
                      <a:lnTo>
                        <a:pt x="754" y="204"/>
                      </a:lnTo>
                      <a:lnTo>
                        <a:pt x="754" y="204"/>
                      </a:lnTo>
                      <a:lnTo>
                        <a:pt x="756" y="198"/>
                      </a:lnTo>
                      <a:lnTo>
                        <a:pt x="758" y="194"/>
                      </a:lnTo>
                      <a:lnTo>
                        <a:pt x="756" y="190"/>
                      </a:lnTo>
                      <a:lnTo>
                        <a:pt x="756" y="190"/>
                      </a:lnTo>
                      <a:lnTo>
                        <a:pt x="752" y="186"/>
                      </a:lnTo>
                      <a:lnTo>
                        <a:pt x="748" y="180"/>
                      </a:lnTo>
                      <a:lnTo>
                        <a:pt x="744" y="170"/>
                      </a:lnTo>
                      <a:lnTo>
                        <a:pt x="744" y="170"/>
                      </a:lnTo>
                      <a:lnTo>
                        <a:pt x="746" y="160"/>
                      </a:lnTo>
                      <a:lnTo>
                        <a:pt x="746" y="152"/>
                      </a:lnTo>
                      <a:lnTo>
                        <a:pt x="746" y="146"/>
                      </a:lnTo>
                      <a:lnTo>
                        <a:pt x="746" y="146"/>
                      </a:lnTo>
                      <a:lnTo>
                        <a:pt x="746" y="142"/>
                      </a:lnTo>
                      <a:lnTo>
                        <a:pt x="746" y="134"/>
                      </a:lnTo>
                      <a:lnTo>
                        <a:pt x="746" y="126"/>
                      </a:lnTo>
                      <a:lnTo>
                        <a:pt x="750" y="118"/>
                      </a:lnTo>
                      <a:lnTo>
                        <a:pt x="750" y="118"/>
                      </a:lnTo>
                      <a:lnTo>
                        <a:pt x="752" y="112"/>
                      </a:lnTo>
                      <a:lnTo>
                        <a:pt x="752" y="106"/>
                      </a:lnTo>
                      <a:lnTo>
                        <a:pt x="752" y="98"/>
                      </a:lnTo>
                      <a:lnTo>
                        <a:pt x="752" y="98"/>
                      </a:lnTo>
                      <a:lnTo>
                        <a:pt x="752" y="92"/>
                      </a:lnTo>
                      <a:lnTo>
                        <a:pt x="752" y="88"/>
                      </a:lnTo>
                      <a:lnTo>
                        <a:pt x="752" y="84"/>
                      </a:lnTo>
                      <a:lnTo>
                        <a:pt x="752" y="84"/>
                      </a:lnTo>
                      <a:lnTo>
                        <a:pt x="754" y="78"/>
                      </a:lnTo>
                      <a:lnTo>
                        <a:pt x="756" y="72"/>
                      </a:lnTo>
                      <a:lnTo>
                        <a:pt x="756" y="62"/>
                      </a:lnTo>
                      <a:lnTo>
                        <a:pt x="754" y="42"/>
                      </a:lnTo>
                      <a:lnTo>
                        <a:pt x="748" y="24"/>
                      </a:lnTo>
                      <a:lnTo>
                        <a:pt x="740" y="10"/>
                      </a:lnTo>
                      <a:lnTo>
                        <a:pt x="726" y="2"/>
                      </a:lnTo>
                      <a:lnTo>
                        <a:pt x="704" y="0"/>
                      </a:lnTo>
                      <a:lnTo>
                        <a:pt x="678" y="10"/>
                      </a:lnTo>
                      <a:lnTo>
                        <a:pt x="654" y="24"/>
                      </a:lnTo>
                      <a:lnTo>
                        <a:pt x="654" y="24"/>
                      </a:lnTo>
                      <a:lnTo>
                        <a:pt x="648" y="28"/>
                      </a:lnTo>
                      <a:lnTo>
                        <a:pt x="630" y="42"/>
                      </a:lnTo>
                      <a:lnTo>
                        <a:pt x="606" y="66"/>
                      </a:lnTo>
                      <a:lnTo>
                        <a:pt x="594" y="82"/>
                      </a:lnTo>
                      <a:lnTo>
                        <a:pt x="580" y="102"/>
                      </a:lnTo>
                      <a:lnTo>
                        <a:pt x="580" y="102"/>
                      </a:lnTo>
                      <a:lnTo>
                        <a:pt x="568" y="122"/>
                      </a:lnTo>
                      <a:lnTo>
                        <a:pt x="558" y="142"/>
                      </a:lnTo>
                      <a:lnTo>
                        <a:pt x="548" y="164"/>
                      </a:lnTo>
                      <a:lnTo>
                        <a:pt x="540" y="186"/>
                      </a:lnTo>
                      <a:lnTo>
                        <a:pt x="532" y="208"/>
                      </a:lnTo>
                      <a:lnTo>
                        <a:pt x="526" y="232"/>
                      </a:lnTo>
                      <a:lnTo>
                        <a:pt x="518" y="282"/>
                      </a:lnTo>
                      <a:lnTo>
                        <a:pt x="518" y="282"/>
                      </a:lnTo>
                      <a:lnTo>
                        <a:pt x="514" y="324"/>
                      </a:lnTo>
                      <a:lnTo>
                        <a:pt x="514" y="366"/>
                      </a:lnTo>
                      <a:lnTo>
                        <a:pt x="514" y="402"/>
                      </a:lnTo>
                      <a:lnTo>
                        <a:pt x="516" y="430"/>
                      </a:lnTo>
                      <a:lnTo>
                        <a:pt x="516" y="430"/>
                      </a:lnTo>
                      <a:lnTo>
                        <a:pt x="514" y="430"/>
                      </a:lnTo>
                      <a:lnTo>
                        <a:pt x="514" y="430"/>
                      </a:lnTo>
                      <a:lnTo>
                        <a:pt x="502" y="424"/>
                      </a:lnTo>
                      <a:lnTo>
                        <a:pt x="502" y="424"/>
                      </a:lnTo>
                      <a:lnTo>
                        <a:pt x="504" y="420"/>
                      </a:lnTo>
                      <a:lnTo>
                        <a:pt x="502" y="416"/>
                      </a:lnTo>
                      <a:lnTo>
                        <a:pt x="502" y="416"/>
                      </a:lnTo>
                      <a:lnTo>
                        <a:pt x="500" y="414"/>
                      </a:lnTo>
                      <a:lnTo>
                        <a:pt x="496" y="412"/>
                      </a:lnTo>
                      <a:lnTo>
                        <a:pt x="492" y="412"/>
                      </a:lnTo>
                      <a:lnTo>
                        <a:pt x="488" y="414"/>
                      </a:lnTo>
                      <a:lnTo>
                        <a:pt x="488" y="414"/>
                      </a:lnTo>
                      <a:lnTo>
                        <a:pt x="488" y="414"/>
                      </a:lnTo>
                      <a:lnTo>
                        <a:pt x="488" y="412"/>
                      </a:lnTo>
                      <a:lnTo>
                        <a:pt x="486" y="412"/>
                      </a:lnTo>
                      <a:lnTo>
                        <a:pt x="484" y="414"/>
                      </a:lnTo>
                      <a:lnTo>
                        <a:pt x="484" y="414"/>
                      </a:lnTo>
                      <a:lnTo>
                        <a:pt x="480" y="414"/>
                      </a:lnTo>
                      <a:lnTo>
                        <a:pt x="480" y="414"/>
                      </a:lnTo>
                      <a:lnTo>
                        <a:pt x="478" y="414"/>
                      </a:lnTo>
                      <a:lnTo>
                        <a:pt x="478" y="416"/>
                      </a:lnTo>
                      <a:lnTo>
                        <a:pt x="476" y="416"/>
                      </a:lnTo>
                      <a:lnTo>
                        <a:pt x="476" y="418"/>
                      </a:lnTo>
                      <a:lnTo>
                        <a:pt x="474" y="420"/>
                      </a:lnTo>
                      <a:lnTo>
                        <a:pt x="472" y="420"/>
                      </a:lnTo>
                      <a:lnTo>
                        <a:pt x="476" y="422"/>
                      </a:lnTo>
                      <a:lnTo>
                        <a:pt x="476" y="422"/>
                      </a:lnTo>
                      <a:lnTo>
                        <a:pt x="476" y="422"/>
                      </a:lnTo>
                      <a:lnTo>
                        <a:pt x="472" y="424"/>
                      </a:lnTo>
                      <a:lnTo>
                        <a:pt x="472" y="424"/>
                      </a:lnTo>
                      <a:lnTo>
                        <a:pt x="470" y="426"/>
                      </a:lnTo>
                      <a:lnTo>
                        <a:pt x="468" y="430"/>
                      </a:lnTo>
                      <a:lnTo>
                        <a:pt x="468" y="432"/>
                      </a:lnTo>
                      <a:lnTo>
                        <a:pt x="470" y="436"/>
                      </a:lnTo>
                      <a:lnTo>
                        <a:pt x="470" y="436"/>
                      </a:lnTo>
                      <a:lnTo>
                        <a:pt x="474" y="440"/>
                      </a:lnTo>
                      <a:lnTo>
                        <a:pt x="474" y="440"/>
                      </a:lnTo>
                      <a:lnTo>
                        <a:pt x="474" y="448"/>
                      </a:lnTo>
                      <a:lnTo>
                        <a:pt x="474" y="454"/>
                      </a:lnTo>
                      <a:lnTo>
                        <a:pt x="474" y="454"/>
                      </a:lnTo>
                      <a:lnTo>
                        <a:pt x="472" y="456"/>
                      </a:lnTo>
                      <a:lnTo>
                        <a:pt x="472" y="456"/>
                      </a:lnTo>
                      <a:lnTo>
                        <a:pt x="448" y="442"/>
                      </a:lnTo>
                      <a:lnTo>
                        <a:pt x="416" y="424"/>
                      </a:lnTo>
                      <a:lnTo>
                        <a:pt x="380" y="406"/>
                      </a:lnTo>
                      <a:lnTo>
                        <a:pt x="340" y="390"/>
                      </a:lnTo>
                      <a:lnTo>
                        <a:pt x="340" y="390"/>
                      </a:lnTo>
                      <a:lnTo>
                        <a:pt x="292" y="374"/>
                      </a:lnTo>
                      <a:lnTo>
                        <a:pt x="268" y="368"/>
                      </a:lnTo>
                      <a:lnTo>
                        <a:pt x="244" y="364"/>
                      </a:lnTo>
                      <a:lnTo>
                        <a:pt x="222" y="362"/>
                      </a:lnTo>
                      <a:lnTo>
                        <a:pt x="198" y="360"/>
                      </a:lnTo>
                      <a:lnTo>
                        <a:pt x="176" y="360"/>
                      </a:lnTo>
                      <a:lnTo>
                        <a:pt x="152" y="362"/>
                      </a:lnTo>
                      <a:lnTo>
                        <a:pt x="152" y="362"/>
                      </a:lnTo>
                      <a:lnTo>
                        <a:pt x="130" y="366"/>
                      </a:lnTo>
                      <a:lnTo>
                        <a:pt x="108" y="370"/>
                      </a:lnTo>
                      <a:lnTo>
                        <a:pt x="76" y="380"/>
                      </a:lnTo>
                      <a:lnTo>
                        <a:pt x="56" y="388"/>
                      </a:lnTo>
                      <a:lnTo>
                        <a:pt x="48" y="392"/>
                      </a:lnTo>
                      <a:lnTo>
                        <a:pt x="24" y="408"/>
                      </a:lnTo>
                      <a:lnTo>
                        <a:pt x="4" y="426"/>
                      </a:lnTo>
                      <a:lnTo>
                        <a:pt x="0" y="436"/>
                      </a:lnTo>
                      <a:lnTo>
                        <a:pt x="0" y="466"/>
                      </a:lnTo>
                      <a:lnTo>
                        <a:pt x="4" y="476"/>
                      </a:lnTo>
                      <a:lnTo>
                        <a:pt x="18" y="488"/>
                      </a:lnTo>
                      <a:lnTo>
                        <a:pt x="36" y="500"/>
                      </a:lnTo>
                      <a:lnTo>
                        <a:pt x="36" y="500"/>
                      </a:lnTo>
                      <a:lnTo>
                        <a:pt x="44" y="504"/>
                      </a:lnTo>
                      <a:lnTo>
                        <a:pt x="50" y="506"/>
                      </a:lnTo>
                      <a:lnTo>
                        <a:pt x="56" y="506"/>
                      </a:lnTo>
                      <a:lnTo>
                        <a:pt x="56" y="506"/>
                      </a:lnTo>
                      <a:lnTo>
                        <a:pt x="60" y="508"/>
                      </a:lnTo>
                      <a:lnTo>
                        <a:pt x="64" y="510"/>
                      </a:lnTo>
                      <a:lnTo>
                        <a:pt x="70" y="514"/>
                      </a:lnTo>
                      <a:lnTo>
                        <a:pt x="70" y="514"/>
                      </a:lnTo>
                      <a:lnTo>
                        <a:pt x="76" y="518"/>
                      </a:lnTo>
                      <a:lnTo>
                        <a:pt x="82" y="520"/>
                      </a:lnTo>
                      <a:lnTo>
                        <a:pt x="90" y="520"/>
                      </a:lnTo>
                      <a:lnTo>
                        <a:pt x="90" y="520"/>
                      </a:lnTo>
                      <a:lnTo>
                        <a:pt x="96" y="522"/>
                      </a:lnTo>
                      <a:lnTo>
                        <a:pt x="104" y="524"/>
                      </a:lnTo>
                      <a:lnTo>
                        <a:pt x="112" y="528"/>
                      </a:lnTo>
                      <a:lnTo>
                        <a:pt x="116" y="530"/>
                      </a:lnTo>
                      <a:lnTo>
                        <a:pt x="116" y="530"/>
                      </a:lnTo>
                      <a:lnTo>
                        <a:pt x="120" y="534"/>
                      </a:lnTo>
                      <a:lnTo>
                        <a:pt x="126" y="536"/>
                      </a:lnTo>
                      <a:lnTo>
                        <a:pt x="136" y="540"/>
                      </a:lnTo>
                      <a:lnTo>
                        <a:pt x="136" y="540"/>
                      </a:lnTo>
                      <a:lnTo>
                        <a:pt x="144" y="548"/>
                      </a:lnTo>
                      <a:lnTo>
                        <a:pt x="148" y="554"/>
                      </a:lnTo>
                      <a:lnTo>
                        <a:pt x="150" y="558"/>
                      </a:lnTo>
                      <a:lnTo>
                        <a:pt x="150" y="558"/>
                      </a:lnTo>
                      <a:lnTo>
                        <a:pt x="152" y="562"/>
                      </a:lnTo>
                      <a:lnTo>
                        <a:pt x="156" y="564"/>
                      </a:lnTo>
                      <a:lnTo>
                        <a:pt x="162" y="564"/>
                      </a:lnTo>
                      <a:lnTo>
                        <a:pt x="162" y="564"/>
                      </a:lnTo>
                      <a:lnTo>
                        <a:pt x="168" y="568"/>
                      </a:lnTo>
                      <a:lnTo>
                        <a:pt x="172" y="572"/>
                      </a:lnTo>
                      <a:lnTo>
                        <a:pt x="174" y="578"/>
                      </a:lnTo>
                      <a:lnTo>
                        <a:pt x="174" y="578"/>
                      </a:lnTo>
                      <a:lnTo>
                        <a:pt x="176" y="580"/>
                      </a:lnTo>
                      <a:lnTo>
                        <a:pt x="178" y="584"/>
                      </a:lnTo>
                      <a:lnTo>
                        <a:pt x="184" y="590"/>
                      </a:lnTo>
                      <a:lnTo>
                        <a:pt x="192" y="594"/>
                      </a:lnTo>
                      <a:lnTo>
                        <a:pt x="196" y="596"/>
                      </a:lnTo>
                      <a:lnTo>
                        <a:pt x="196" y="596"/>
                      </a:lnTo>
                      <a:lnTo>
                        <a:pt x="200" y="598"/>
                      </a:lnTo>
                      <a:lnTo>
                        <a:pt x="204" y="602"/>
                      </a:lnTo>
                      <a:lnTo>
                        <a:pt x="210" y="608"/>
                      </a:lnTo>
                      <a:lnTo>
                        <a:pt x="210" y="608"/>
                      </a:lnTo>
                      <a:lnTo>
                        <a:pt x="214" y="610"/>
                      </a:lnTo>
                      <a:lnTo>
                        <a:pt x="222" y="614"/>
                      </a:lnTo>
                      <a:lnTo>
                        <a:pt x="232" y="620"/>
                      </a:lnTo>
                      <a:lnTo>
                        <a:pt x="232" y="620"/>
                      </a:lnTo>
                      <a:lnTo>
                        <a:pt x="248" y="626"/>
                      </a:lnTo>
                      <a:lnTo>
                        <a:pt x="258" y="632"/>
                      </a:lnTo>
                      <a:lnTo>
                        <a:pt x="258" y="632"/>
                      </a:lnTo>
                      <a:lnTo>
                        <a:pt x="264" y="632"/>
                      </a:lnTo>
                      <a:lnTo>
                        <a:pt x="272" y="632"/>
                      </a:lnTo>
                      <a:lnTo>
                        <a:pt x="282" y="630"/>
                      </a:lnTo>
                      <a:lnTo>
                        <a:pt x="302" y="622"/>
                      </a:lnTo>
                      <a:lnTo>
                        <a:pt x="320" y="610"/>
                      </a:lnTo>
                      <a:lnTo>
                        <a:pt x="338" y="600"/>
                      </a:lnTo>
                      <a:lnTo>
                        <a:pt x="364" y="586"/>
                      </a:lnTo>
                      <a:lnTo>
                        <a:pt x="380" y="580"/>
                      </a:lnTo>
                      <a:lnTo>
                        <a:pt x="382" y="578"/>
                      </a:lnTo>
                      <a:lnTo>
                        <a:pt x="382" y="578"/>
                      </a:lnTo>
                      <a:lnTo>
                        <a:pt x="368" y="604"/>
                      </a:lnTo>
                      <a:lnTo>
                        <a:pt x="358" y="628"/>
                      </a:lnTo>
                      <a:lnTo>
                        <a:pt x="358" y="628"/>
                      </a:lnTo>
                      <a:lnTo>
                        <a:pt x="344" y="670"/>
                      </a:lnTo>
                      <a:lnTo>
                        <a:pt x="342" y="682"/>
                      </a:lnTo>
                      <a:lnTo>
                        <a:pt x="342" y="688"/>
                      </a:lnTo>
                      <a:lnTo>
                        <a:pt x="342" y="692"/>
                      </a:lnTo>
                      <a:lnTo>
                        <a:pt x="344" y="692"/>
                      </a:lnTo>
                      <a:lnTo>
                        <a:pt x="346" y="692"/>
                      </a:lnTo>
                      <a:lnTo>
                        <a:pt x="358" y="702"/>
                      </a:lnTo>
                      <a:lnTo>
                        <a:pt x="358" y="702"/>
                      </a:lnTo>
                      <a:lnTo>
                        <a:pt x="366" y="708"/>
                      </a:lnTo>
                      <a:lnTo>
                        <a:pt x="384" y="724"/>
                      </a:lnTo>
                      <a:lnTo>
                        <a:pt x="396" y="730"/>
                      </a:lnTo>
                      <a:lnTo>
                        <a:pt x="410" y="738"/>
                      </a:lnTo>
                      <a:lnTo>
                        <a:pt x="420" y="740"/>
                      </a:lnTo>
                      <a:lnTo>
                        <a:pt x="432" y="742"/>
                      </a:lnTo>
                      <a:lnTo>
                        <a:pt x="432" y="742"/>
                      </a:lnTo>
                      <a:lnTo>
                        <a:pt x="440" y="740"/>
                      </a:lnTo>
                      <a:lnTo>
                        <a:pt x="446" y="742"/>
                      </a:lnTo>
                      <a:lnTo>
                        <a:pt x="452" y="744"/>
                      </a:lnTo>
                      <a:lnTo>
                        <a:pt x="456" y="746"/>
                      </a:lnTo>
                      <a:lnTo>
                        <a:pt x="460" y="752"/>
                      </a:lnTo>
                      <a:lnTo>
                        <a:pt x="462" y="754"/>
                      </a:lnTo>
                      <a:lnTo>
                        <a:pt x="462" y="754"/>
                      </a:lnTo>
                      <a:lnTo>
                        <a:pt x="472" y="762"/>
                      </a:lnTo>
                      <a:lnTo>
                        <a:pt x="484" y="766"/>
                      </a:lnTo>
                      <a:lnTo>
                        <a:pt x="488" y="766"/>
                      </a:lnTo>
                      <a:lnTo>
                        <a:pt x="494" y="764"/>
                      </a:lnTo>
                      <a:lnTo>
                        <a:pt x="494" y="764"/>
                      </a:lnTo>
                      <a:lnTo>
                        <a:pt x="500" y="764"/>
                      </a:lnTo>
                      <a:lnTo>
                        <a:pt x="506" y="768"/>
                      </a:lnTo>
                      <a:lnTo>
                        <a:pt x="588" y="768"/>
                      </a:lnTo>
                      <a:lnTo>
                        <a:pt x="588" y="768"/>
                      </a:lnTo>
                      <a:lnTo>
                        <a:pt x="586" y="750"/>
                      </a:lnTo>
                      <a:lnTo>
                        <a:pt x="584" y="736"/>
                      </a:lnTo>
                      <a:lnTo>
                        <a:pt x="584" y="736"/>
                      </a:lnTo>
                      <a:lnTo>
                        <a:pt x="552" y="654"/>
                      </a:lnTo>
                      <a:lnTo>
                        <a:pt x="534" y="602"/>
                      </a:lnTo>
                      <a:lnTo>
                        <a:pt x="530" y="586"/>
                      </a:lnTo>
                      <a:lnTo>
                        <a:pt x="530" y="580"/>
                      </a:lnTo>
                      <a:lnTo>
                        <a:pt x="530" y="578"/>
                      </a:lnTo>
                      <a:lnTo>
                        <a:pt x="530" y="578"/>
                      </a:lnTo>
                      <a:lnTo>
                        <a:pt x="534" y="574"/>
                      </a:lnTo>
                      <a:lnTo>
                        <a:pt x="536" y="566"/>
                      </a:lnTo>
                      <a:lnTo>
                        <a:pt x="538" y="548"/>
                      </a:lnTo>
                      <a:lnTo>
                        <a:pt x="548" y="572"/>
                      </a:lnTo>
                      <a:lnTo>
                        <a:pt x="554" y="580"/>
                      </a:lnTo>
                      <a:lnTo>
                        <a:pt x="558" y="594"/>
                      </a:lnTo>
                      <a:lnTo>
                        <a:pt x="568" y="610"/>
                      </a:lnTo>
                      <a:lnTo>
                        <a:pt x="570" y="614"/>
                      </a:lnTo>
                      <a:lnTo>
                        <a:pt x="584" y="638"/>
                      </a:lnTo>
                      <a:lnTo>
                        <a:pt x="590" y="638"/>
                      </a:lnTo>
                      <a:lnTo>
                        <a:pt x="592" y="642"/>
                      </a:lnTo>
                      <a:lnTo>
                        <a:pt x="590" y="648"/>
                      </a:lnTo>
                      <a:lnTo>
                        <a:pt x="598" y="658"/>
                      </a:lnTo>
                      <a:lnTo>
                        <a:pt x="608" y="676"/>
                      </a:lnTo>
                      <a:lnTo>
                        <a:pt x="626" y="688"/>
                      </a:lnTo>
                      <a:lnTo>
                        <a:pt x="642" y="690"/>
                      </a:lnTo>
                      <a:lnTo>
                        <a:pt x="638" y="678"/>
                      </a:lnTo>
                      <a:lnTo>
                        <a:pt x="646" y="688"/>
                      </a:lnTo>
                      <a:lnTo>
                        <a:pt x="650" y="672"/>
                      </a:lnTo>
                      <a:lnTo>
                        <a:pt x="648" y="652"/>
                      </a:lnTo>
                      <a:lnTo>
                        <a:pt x="638" y="634"/>
                      </a:lnTo>
                      <a:lnTo>
                        <a:pt x="632" y="622"/>
                      </a:lnTo>
                      <a:lnTo>
                        <a:pt x="626" y="620"/>
                      </a:lnTo>
                      <a:lnTo>
                        <a:pt x="624" y="616"/>
                      </a:lnTo>
                      <a:lnTo>
                        <a:pt x="626" y="612"/>
                      </a:lnTo>
                      <a:lnTo>
                        <a:pt x="612" y="590"/>
                      </a:lnTo>
                      <a:lnTo>
                        <a:pt x="608" y="584"/>
                      </a:lnTo>
                      <a:lnTo>
                        <a:pt x="598" y="568"/>
                      </a:lnTo>
                      <a:lnTo>
                        <a:pt x="588" y="560"/>
                      </a:lnTo>
                      <a:lnTo>
                        <a:pt x="584" y="550"/>
                      </a:lnTo>
                      <a:lnTo>
                        <a:pt x="568" y="530"/>
                      </a:lnTo>
                      <a:lnTo>
                        <a:pt x="568" y="530"/>
                      </a:lnTo>
                      <a:lnTo>
                        <a:pt x="586" y="536"/>
                      </a:lnTo>
                      <a:lnTo>
                        <a:pt x="592" y="538"/>
                      </a:lnTo>
                      <a:lnTo>
                        <a:pt x="598" y="536"/>
                      </a:lnTo>
                      <a:lnTo>
                        <a:pt x="598" y="536"/>
                      </a:lnTo>
                      <a:lnTo>
                        <a:pt x="600" y="538"/>
                      </a:lnTo>
                      <a:lnTo>
                        <a:pt x="604" y="540"/>
                      </a:lnTo>
                      <a:lnTo>
                        <a:pt x="618" y="552"/>
                      </a:lnTo>
                      <a:lnTo>
                        <a:pt x="654" y="590"/>
                      </a:lnTo>
                      <a:lnTo>
                        <a:pt x="714" y="658"/>
                      </a:lnTo>
                      <a:lnTo>
                        <a:pt x="714" y="658"/>
                      </a:lnTo>
                      <a:lnTo>
                        <a:pt x="724" y="666"/>
                      </a:lnTo>
                      <a:lnTo>
                        <a:pt x="740" y="676"/>
                      </a:lnTo>
                      <a:lnTo>
                        <a:pt x="770" y="692"/>
                      </a:lnTo>
                      <a:lnTo>
                        <a:pt x="770" y="692"/>
                      </a:lnTo>
                      <a:lnTo>
                        <a:pt x="792" y="698"/>
                      </a:lnTo>
                      <a:lnTo>
                        <a:pt x="804" y="702"/>
                      </a:lnTo>
                      <a:lnTo>
                        <a:pt x="804" y="702"/>
                      </a:lnTo>
                      <a:lnTo>
                        <a:pt x="814" y="706"/>
                      </a:lnTo>
                      <a:lnTo>
                        <a:pt x="822" y="708"/>
                      </a:lnTo>
                      <a:lnTo>
                        <a:pt x="830" y="708"/>
                      </a:lnTo>
                      <a:lnTo>
                        <a:pt x="830" y="708"/>
                      </a:lnTo>
                      <a:lnTo>
                        <a:pt x="836" y="708"/>
                      </a:lnTo>
                      <a:lnTo>
                        <a:pt x="842" y="708"/>
                      </a:lnTo>
                      <a:lnTo>
                        <a:pt x="848" y="710"/>
                      </a:lnTo>
                      <a:lnTo>
                        <a:pt x="852" y="722"/>
                      </a:lnTo>
                      <a:lnTo>
                        <a:pt x="904" y="736"/>
                      </a:lnTo>
                      <a:lnTo>
                        <a:pt x="904" y="736"/>
                      </a:lnTo>
                      <a:lnTo>
                        <a:pt x="910" y="736"/>
                      </a:lnTo>
                      <a:lnTo>
                        <a:pt x="914" y="734"/>
                      </a:lnTo>
                      <a:lnTo>
                        <a:pt x="916" y="732"/>
                      </a:lnTo>
                      <a:lnTo>
                        <a:pt x="916" y="730"/>
                      </a:lnTo>
                      <a:lnTo>
                        <a:pt x="916" y="730"/>
                      </a:lnTo>
                      <a:lnTo>
                        <a:pt x="914" y="722"/>
                      </a:lnTo>
                      <a:lnTo>
                        <a:pt x="910" y="716"/>
                      </a:lnTo>
                      <a:lnTo>
                        <a:pt x="898" y="700"/>
                      </a:lnTo>
                      <a:lnTo>
                        <a:pt x="898" y="700"/>
                      </a:lnTo>
                      <a:lnTo>
                        <a:pt x="892" y="694"/>
                      </a:lnTo>
                      <a:lnTo>
                        <a:pt x="884" y="690"/>
                      </a:lnTo>
                      <a:lnTo>
                        <a:pt x="878" y="688"/>
                      </a:lnTo>
                      <a:lnTo>
                        <a:pt x="878" y="688"/>
                      </a:lnTo>
                      <a:close/>
                      <a:moveTo>
                        <a:pt x="478" y="422"/>
                      </a:moveTo>
                      <a:lnTo>
                        <a:pt x="478" y="422"/>
                      </a:lnTo>
                      <a:lnTo>
                        <a:pt x="478" y="422"/>
                      </a:lnTo>
                      <a:lnTo>
                        <a:pt x="478" y="420"/>
                      </a:lnTo>
                      <a:lnTo>
                        <a:pt x="478" y="422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</a:ln>
                <a:effectLst>
                  <a:glow rad="38100">
                    <a:schemeClr val="bg2">
                      <a:lumMod val="60000"/>
                      <a:lumOff val="40000"/>
                      <a:alpha val="19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anchor="t"/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</p:grpSp>
        <p:grpSp>
          <p:nvGrpSpPr>
            <p:cNvPr id="138" name="Group 715"/>
            <p:cNvGrpSpPr/>
            <p:nvPr/>
          </p:nvGrpSpPr>
          <p:grpSpPr>
            <a:xfrm>
              <a:off x="2" y="-16"/>
              <a:ext cx="9252335" cy="6787414"/>
              <a:chOff x="2" y="-16"/>
              <a:chExt cx="9252335" cy="6787414"/>
            </a:xfrm>
          </p:grpSpPr>
          <p:grpSp>
            <p:nvGrpSpPr>
              <p:cNvPr id="139" name="Group 129"/>
              <p:cNvGrpSpPr>
                <a:grpSpLocks noChangeAspect="1"/>
              </p:cNvGrpSpPr>
              <p:nvPr/>
            </p:nvGrpSpPr>
            <p:grpSpPr>
              <a:xfrm rot="20119239">
                <a:off x="7445117" y="3056828"/>
                <a:ext cx="1807220" cy="3062371"/>
                <a:chOff x="2048564" y="457200"/>
                <a:chExt cx="6368361" cy="10791417"/>
              </a:xfrm>
              <a:solidFill>
                <a:schemeClr val="bg2">
                  <a:lumMod val="60000"/>
                  <a:lumOff val="40000"/>
                  <a:alpha val="18000"/>
                </a:schemeClr>
              </a:solidFill>
            </p:grpSpPr>
            <p:sp>
              <p:nvSpPr>
                <p:cNvPr id="175" name="Freeform 86"/>
                <p:cNvSpPr/>
                <p:nvPr/>
              </p:nvSpPr>
              <p:spPr bwMode="auto">
                <a:xfrm>
                  <a:off x="6400801" y="787399"/>
                  <a:ext cx="390524" cy="5810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6" h="366">
                      <a:moveTo>
                        <a:pt x="242" y="366"/>
                      </a:moveTo>
                      <a:lnTo>
                        <a:pt x="242" y="366"/>
                      </a:lnTo>
                      <a:lnTo>
                        <a:pt x="244" y="364"/>
                      </a:lnTo>
                      <a:lnTo>
                        <a:pt x="246" y="364"/>
                      </a:lnTo>
                      <a:lnTo>
                        <a:pt x="246" y="364"/>
                      </a:lnTo>
                      <a:lnTo>
                        <a:pt x="236" y="348"/>
                      </a:lnTo>
                      <a:lnTo>
                        <a:pt x="50" y="54"/>
                      </a:lnTo>
                      <a:lnTo>
                        <a:pt x="50" y="54"/>
                      </a:lnTo>
                      <a:lnTo>
                        <a:pt x="32" y="28"/>
                      </a:lnTo>
                      <a:lnTo>
                        <a:pt x="32" y="26"/>
                      </a:lnTo>
                      <a:lnTo>
                        <a:pt x="32" y="26"/>
                      </a:lnTo>
                      <a:lnTo>
                        <a:pt x="22" y="14"/>
                      </a:lnTo>
                      <a:lnTo>
                        <a:pt x="10" y="4"/>
                      </a:lnTo>
                      <a:lnTo>
                        <a:pt x="10" y="4"/>
                      </a:lnTo>
                      <a:lnTo>
                        <a:pt x="6" y="2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6"/>
                      </a:lnTo>
                      <a:lnTo>
                        <a:pt x="10" y="24"/>
                      </a:lnTo>
                      <a:lnTo>
                        <a:pt x="10" y="24"/>
                      </a:lnTo>
                      <a:lnTo>
                        <a:pt x="20" y="34"/>
                      </a:lnTo>
                      <a:lnTo>
                        <a:pt x="28" y="44"/>
                      </a:lnTo>
                      <a:lnTo>
                        <a:pt x="232" y="352"/>
                      </a:lnTo>
                      <a:lnTo>
                        <a:pt x="232" y="352"/>
                      </a:lnTo>
                      <a:lnTo>
                        <a:pt x="238" y="362"/>
                      </a:lnTo>
                      <a:lnTo>
                        <a:pt x="242" y="366"/>
                      </a:lnTo>
                      <a:lnTo>
                        <a:pt x="24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</a:ln>
              </p:spPr>
              <p:txBody>
                <a:bodyPr vert="horz" wrap="square" lIns="91440" tIns="45720" rIns="91440" bIns="45720" anchor="t"/>
                <a:lstStyle/>
                <a:p>
                  <a:endParaRPr lang="en-US"/>
                </a:p>
              </p:txBody>
            </p:sp>
            <p:sp>
              <p:nvSpPr>
                <p:cNvPr id="176" name="Freeform 87"/>
                <p:cNvSpPr/>
                <p:nvPr/>
              </p:nvSpPr>
              <p:spPr bwMode="auto">
                <a:xfrm>
                  <a:off x="6791325" y="1381124"/>
                  <a:ext cx="1588" cy="15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</a:ln>
              </p:spPr>
              <p:txBody>
                <a:bodyPr vert="horz" wrap="square" lIns="91440" tIns="45720" rIns="91440" bIns="45720" anchor="t"/>
                <a:lstStyle/>
                <a:p>
                  <a:endParaRPr lang="en-US"/>
                </a:p>
              </p:txBody>
            </p:sp>
            <p:sp>
              <p:nvSpPr>
                <p:cNvPr id="177" name="Freeform 88"/>
                <p:cNvSpPr/>
                <p:nvPr/>
              </p:nvSpPr>
              <p:spPr bwMode="auto">
                <a:xfrm>
                  <a:off x="6819900" y="787399"/>
                  <a:ext cx="387350" cy="5810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4" h="366">
                      <a:moveTo>
                        <a:pt x="2" y="366"/>
                      </a:moveTo>
                      <a:lnTo>
                        <a:pt x="2" y="366"/>
                      </a:lnTo>
                      <a:lnTo>
                        <a:pt x="6" y="362"/>
                      </a:lnTo>
                      <a:lnTo>
                        <a:pt x="14" y="352"/>
                      </a:lnTo>
                      <a:lnTo>
                        <a:pt x="216" y="44"/>
                      </a:lnTo>
                      <a:lnTo>
                        <a:pt x="216" y="44"/>
                      </a:lnTo>
                      <a:lnTo>
                        <a:pt x="226" y="34"/>
                      </a:lnTo>
                      <a:lnTo>
                        <a:pt x="234" y="24"/>
                      </a:lnTo>
                      <a:lnTo>
                        <a:pt x="234" y="24"/>
                      </a:lnTo>
                      <a:lnTo>
                        <a:pt x="240" y="16"/>
                      </a:lnTo>
                      <a:lnTo>
                        <a:pt x="244" y="6"/>
                      </a:lnTo>
                      <a:lnTo>
                        <a:pt x="244" y="6"/>
                      </a:lnTo>
                      <a:lnTo>
                        <a:pt x="244" y="2"/>
                      </a:lnTo>
                      <a:lnTo>
                        <a:pt x="242" y="0"/>
                      </a:lnTo>
                      <a:lnTo>
                        <a:pt x="238" y="2"/>
                      </a:lnTo>
                      <a:lnTo>
                        <a:pt x="234" y="4"/>
                      </a:lnTo>
                      <a:lnTo>
                        <a:pt x="234" y="4"/>
                      </a:lnTo>
                      <a:lnTo>
                        <a:pt x="222" y="14"/>
                      </a:lnTo>
                      <a:lnTo>
                        <a:pt x="212" y="26"/>
                      </a:lnTo>
                      <a:lnTo>
                        <a:pt x="212" y="28"/>
                      </a:lnTo>
                      <a:lnTo>
                        <a:pt x="212" y="28"/>
                      </a:lnTo>
                      <a:lnTo>
                        <a:pt x="194" y="54"/>
                      </a:lnTo>
                      <a:lnTo>
                        <a:pt x="8" y="348"/>
                      </a:lnTo>
                      <a:lnTo>
                        <a:pt x="8" y="348"/>
                      </a:lnTo>
                      <a:lnTo>
                        <a:pt x="0" y="364"/>
                      </a:lnTo>
                      <a:lnTo>
                        <a:pt x="0" y="364"/>
                      </a:lnTo>
                      <a:lnTo>
                        <a:pt x="0" y="366"/>
                      </a:lnTo>
                      <a:lnTo>
                        <a:pt x="0" y="366"/>
                      </a:lnTo>
                      <a:lnTo>
                        <a:pt x="2" y="366"/>
                      </a:lnTo>
                      <a:lnTo>
                        <a:pt x="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</a:ln>
              </p:spPr>
              <p:txBody>
                <a:bodyPr vert="horz" wrap="square" lIns="91440" tIns="45720" rIns="91440" bIns="45720" anchor="t"/>
                <a:lstStyle/>
                <a:p>
                  <a:endParaRPr lang="en-US"/>
                </a:p>
              </p:txBody>
            </p:sp>
            <p:sp>
              <p:nvSpPr>
                <p:cNvPr id="178" name="Freeform 89"/>
                <p:cNvSpPr>
                  <a:spLocks noEditPoints="1"/>
                </p:cNvSpPr>
                <p:nvPr/>
              </p:nvSpPr>
              <p:spPr bwMode="auto">
                <a:xfrm>
                  <a:off x="5181600" y="457200"/>
                  <a:ext cx="3235325" cy="27590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38" h="1738">
                      <a:moveTo>
                        <a:pt x="2036" y="78"/>
                      </a:moveTo>
                      <a:lnTo>
                        <a:pt x="2018" y="44"/>
                      </a:lnTo>
                      <a:lnTo>
                        <a:pt x="1978" y="14"/>
                      </a:lnTo>
                      <a:lnTo>
                        <a:pt x="1916" y="2"/>
                      </a:lnTo>
                      <a:lnTo>
                        <a:pt x="1850" y="0"/>
                      </a:lnTo>
                      <a:lnTo>
                        <a:pt x="1850" y="0"/>
                      </a:lnTo>
                      <a:lnTo>
                        <a:pt x="1832" y="0"/>
                      </a:lnTo>
                      <a:lnTo>
                        <a:pt x="1808" y="4"/>
                      </a:lnTo>
                      <a:lnTo>
                        <a:pt x="1778" y="8"/>
                      </a:lnTo>
                      <a:lnTo>
                        <a:pt x="1742" y="16"/>
                      </a:lnTo>
                      <a:lnTo>
                        <a:pt x="1702" y="28"/>
                      </a:lnTo>
                      <a:lnTo>
                        <a:pt x="1656" y="46"/>
                      </a:lnTo>
                      <a:lnTo>
                        <a:pt x="1606" y="66"/>
                      </a:lnTo>
                      <a:lnTo>
                        <a:pt x="1606" y="66"/>
                      </a:lnTo>
                      <a:lnTo>
                        <a:pt x="1558" y="92"/>
                      </a:lnTo>
                      <a:lnTo>
                        <a:pt x="1510" y="120"/>
                      </a:lnTo>
                      <a:lnTo>
                        <a:pt x="1466" y="152"/>
                      </a:lnTo>
                      <a:lnTo>
                        <a:pt x="1424" y="184"/>
                      </a:lnTo>
                      <a:lnTo>
                        <a:pt x="1382" y="222"/>
                      </a:lnTo>
                      <a:lnTo>
                        <a:pt x="1342" y="260"/>
                      </a:lnTo>
                      <a:lnTo>
                        <a:pt x="1302" y="304"/>
                      </a:lnTo>
                      <a:lnTo>
                        <a:pt x="1264" y="350"/>
                      </a:lnTo>
                      <a:lnTo>
                        <a:pt x="1264" y="350"/>
                      </a:lnTo>
                      <a:lnTo>
                        <a:pt x="1234" y="388"/>
                      </a:lnTo>
                      <a:lnTo>
                        <a:pt x="1204" y="430"/>
                      </a:lnTo>
                      <a:lnTo>
                        <a:pt x="1176" y="472"/>
                      </a:lnTo>
                      <a:lnTo>
                        <a:pt x="1152" y="514"/>
                      </a:lnTo>
                      <a:lnTo>
                        <a:pt x="1110" y="590"/>
                      </a:lnTo>
                      <a:lnTo>
                        <a:pt x="1080" y="646"/>
                      </a:lnTo>
                      <a:lnTo>
                        <a:pt x="1080" y="646"/>
                      </a:lnTo>
                      <a:lnTo>
                        <a:pt x="1074" y="644"/>
                      </a:lnTo>
                      <a:lnTo>
                        <a:pt x="1074" y="644"/>
                      </a:lnTo>
                      <a:lnTo>
                        <a:pt x="1068" y="632"/>
                      </a:lnTo>
                      <a:lnTo>
                        <a:pt x="1060" y="618"/>
                      </a:lnTo>
                      <a:lnTo>
                        <a:pt x="1060" y="618"/>
                      </a:lnTo>
                      <a:lnTo>
                        <a:pt x="1064" y="610"/>
                      </a:lnTo>
                      <a:lnTo>
                        <a:pt x="1066" y="602"/>
                      </a:lnTo>
                      <a:lnTo>
                        <a:pt x="1066" y="602"/>
                      </a:lnTo>
                      <a:lnTo>
                        <a:pt x="1064" y="592"/>
                      </a:lnTo>
                      <a:lnTo>
                        <a:pt x="1060" y="586"/>
                      </a:lnTo>
                      <a:lnTo>
                        <a:pt x="1052" y="580"/>
                      </a:lnTo>
                      <a:lnTo>
                        <a:pt x="1042" y="578"/>
                      </a:lnTo>
                      <a:lnTo>
                        <a:pt x="1042" y="578"/>
                      </a:lnTo>
                      <a:lnTo>
                        <a:pt x="1040" y="580"/>
                      </a:lnTo>
                      <a:lnTo>
                        <a:pt x="1042" y="574"/>
                      </a:lnTo>
                      <a:lnTo>
                        <a:pt x="1036" y="574"/>
                      </a:lnTo>
                      <a:lnTo>
                        <a:pt x="1032" y="574"/>
                      </a:lnTo>
                      <a:lnTo>
                        <a:pt x="1032" y="574"/>
                      </a:lnTo>
                      <a:lnTo>
                        <a:pt x="1024" y="568"/>
                      </a:lnTo>
                      <a:lnTo>
                        <a:pt x="1024" y="568"/>
                      </a:lnTo>
                      <a:lnTo>
                        <a:pt x="1022" y="568"/>
                      </a:lnTo>
                      <a:lnTo>
                        <a:pt x="1018" y="570"/>
                      </a:lnTo>
                      <a:lnTo>
                        <a:pt x="1012" y="570"/>
                      </a:lnTo>
                      <a:lnTo>
                        <a:pt x="1014" y="574"/>
                      </a:lnTo>
                      <a:lnTo>
                        <a:pt x="1008" y="574"/>
                      </a:lnTo>
                      <a:lnTo>
                        <a:pt x="1004" y="574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0" y="578"/>
                      </a:lnTo>
                      <a:lnTo>
                        <a:pt x="1000" y="578"/>
                      </a:lnTo>
                      <a:lnTo>
                        <a:pt x="990" y="580"/>
                      </a:lnTo>
                      <a:lnTo>
                        <a:pt x="982" y="586"/>
                      </a:lnTo>
                      <a:lnTo>
                        <a:pt x="978" y="592"/>
                      </a:lnTo>
                      <a:lnTo>
                        <a:pt x="976" y="602"/>
                      </a:lnTo>
                      <a:lnTo>
                        <a:pt x="976" y="602"/>
                      </a:lnTo>
                      <a:lnTo>
                        <a:pt x="978" y="608"/>
                      </a:lnTo>
                      <a:lnTo>
                        <a:pt x="980" y="616"/>
                      </a:lnTo>
                      <a:lnTo>
                        <a:pt x="980" y="616"/>
                      </a:lnTo>
                      <a:lnTo>
                        <a:pt x="970" y="632"/>
                      </a:lnTo>
                      <a:lnTo>
                        <a:pt x="964" y="644"/>
                      </a:lnTo>
                      <a:lnTo>
                        <a:pt x="964" y="644"/>
                      </a:lnTo>
                      <a:lnTo>
                        <a:pt x="958" y="646"/>
                      </a:lnTo>
                      <a:lnTo>
                        <a:pt x="958" y="646"/>
                      </a:lnTo>
                      <a:lnTo>
                        <a:pt x="928" y="590"/>
                      </a:lnTo>
                      <a:lnTo>
                        <a:pt x="886" y="514"/>
                      </a:lnTo>
                      <a:lnTo>
                        <a:pt x="860" y="472"/>
                      </a:lnTo>
                      <a:lnTo>
                        <a:pt x="834" y="430"/>
                      </a:lnTo>
                      <a:lnTo>
                        <a:pt x="804" y="388"/>
                      </a:lnTo>
                      <a:lnTo>
                        <a:pt x="774" y="350"/>
                      </a:lnTo>
                      <a:lnTo>
                        <a:pt x="774" y="350"/>
                      </a:lnTo>
                      <a:lnTo>
                        <a:pt x="736" y="304"/>
                      </a:lnTo>
                      <a:lnTo>
                        <a:pt x="696" y="260"/>
                      </a:lnTo>
                      <a:lnTo>
                        <a:pt x="656" y="222"/>
                      </a:lnTo>
                      <a:lnTo>
                        <a:pt x="614" y="184"/>
                      </a:lnTo>
                      <a:lnTo>
                        <a:pt x="572" y="152"/>
                      </a:lnTo>
                      <a:lnTo>
                        <a:pt x="528" y="120"/>
                      </a:lnTo>
                      <a:lnTo>
                        <a:pt x="480" y="92"/>
                      </a:lnTo>
                      <a:lnTo>
                        <a:pt x="432" y="66"/>
                      </a:lnTo>
                      <a:lnTo>
                        <a:pt x="432" y="66"/>
                      </a:lnTo>
                      <a:lnTo>
                        <a:pt x="382" y="46"/>
                      </a:lnTo>
                      <a:lnTo>
                        <a:pt x="336" y="28"/>
                      </a:lnTo>
                      <a:lnTo>
                        <a:pt x="296" y="16"/>
                      </a:lnTo>
                      <a:lnTo>
                        <a:pt x="260" y="8"/>
                      </a:lnTo>
                      <a:lnTo>
                        <a:pt x="230" y="4"/>
                      </a:lnTo>
                      <a:lnTo>
                        <a:pt x="206" y="0"/>
                      </a:lnTo>
                      <a:lnTo>
                        <a:pt x="188" y="0"/>
                      </a:lnTo>
                      <a:lnTo>
                        <a:pt x="122" y="2"/>
                      </a:lnTo>
                      <a:lnTo>
                        <a:pt x="60" y="14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4"/>
                      </a:lnTo>
                      <a:lnTo>
                        <a:pt x="10" y="156"/>
                      </a:lnTo>
                      <a:lnTo>
                        <a:pt x="32" y="202"/>
                      </a:lnTo>
                      <a:lnTo>
                        <a:pt x="32" y="202"/>
                      </a:lnTo>
                      <a:lnTo>
                        <a:pt x="42" y="218"/>
                      </a:lnTo>
                      <a:lnTo>
                        <a:pt x="54" y="232"/>
                      </a:lnTo>
                      <a:lnTo>
                        <a:pt x="58" y="236"/>
                      </a:lnTo>
                      <a:lnTo>
                        <a:pt x="64" y="240"/>
                      </a:lnTo>
                      <a:lnTo>
                        <a:pt x="64" y="240"/>
                      </a:lnTo>
                      <a:lnTo>
                        <a:pt x="68" y="242"/>
                      </a:lnTo>
                      <a:lnTo>
                        <a:pt x="72" y="246"/>
                      </a:lnTo>
                      <a:lnTo>
                        <a:pt x="78" y="258"/>
                      </a:lnTo>
                      <a:lnTo>
                        <a:pt x="82" y="272"/>
                      </a:lnTo>
                      <a:lnTo>
                        <a:pt x="82" y="272"/>
                      </a:lnTo>
                      <a:lnTo>
                        <a:pt x="90" y="286"/>
                      </a:lnTo>
                      <a:lnTo>
                        <a:pt x="100" y="298"/>
                      </a:lnTo>
                      <a:lnTo>
                        <a:pt x="108" y="302"/>
                      </a:lnTo>
                      <a:lnTo>
                        <a:pt x="114" y="308"/>
                      </a:lnTo>
                      <a:lnTo>
                        <a:pt x="114" y="308"/>
                      </a:lnTo>
                      <a:lnTo>
                        <a:pt x="122" y="312"/>
                      </a:lnTo>
                      <a:lnTo>
                        <a:pt x="128" y="318"/>
                      </a:lnTo>
                      <a:lnTo>
                        <a:pt x="140" y="332"/>
                      </a:lnTo>
                      <a:lnTo>
                        <a:pt x="150" y="348"/>
                      </a:lnTo>
                      <a:lnTo>
                        <a:pt x="154" y="358"/>
                      </a:lnTo>
                      <a:lnTo>
                        <a:pt x="154" y="358"/>
                      </a:lnTo>
                      <a:lnTo>
                        <a:pt x="156" y="364"/>
                      </a:lnTo>
                      <a:lnTo>
                        <a:pt x="158" y="370"/>
                      </a:lnTo>
                      <a:lnTo>
                        <a:pt x="170" y="384"/>
                      </a:lnTo>
                      <a:lnTo>
                        <a:pt x="186" y="404"/>
                      </a:lnTo>
                      <a:lnTo>
                        <a:pt x="186" y="404"/>
                      </a:lnTo>
                      <a:lnTo>
                        <a:pt x="190" y="428"/>
                      </a:lnTo>
                      <a:lnTo>
                        <a:pt x="192" y="446"/>
                      </a:lnTo>
                      <a:lnTo>
                        <a:pt x="192" y="452"/>
                      </a:lnTo>
                      <a:lnTo>
                        <a:pt x="190" y="458"/>
                      </a:lnTo>
                      <a:lnTo>
                        <a:pt x="190" y="458"/>
                      </a:lnTo>
                      <a:lnTo>
                        <a:pt x="188" y="462"/>
                      </a:lnTo>
                      <a:lnTo>
                        <a:pt x="188" y="466"/>
                      </a:lnTo>
                      <a:lnTo>
                        <a:pt x="194" y="474"/>
                      </a:lnTo>
                      <a:lnTo>
                        <a:pt x="206" y="484"/>
                      </a:lnTo>
                      <a:lnTo>
                        <a:pt x="206" y="484"/>
                      </a:lnTo>
                      <a:lnTo>
                        <a:pt x="210" y="488"/>
                      </a:lnTo>
                      <a:lnTo>
                        <a:pt x="214" y="498"/>
                      </a:lnTo>
                      <a:lnTo>
                        <a:pt x="216" y="506"/>
                      </a:lnTo>
                      <a:lnTo>
                        <a:pt x="218" y="512"/>
                      </a:lnTo>
                      <a:lnTo>
                        <a:pt x="218" y="518"/>
                      </a:lnTo>
                      <a:lnTo>
                        <a:pt x="214" y="526"/>
                      </a:lnTo>
                      <a:lnTo>
                        <a:pt x="214" y="526"/>
                      </a:lnTo>
                      <a:lnTo>
                        <a:pt x="212" y="532"/>
                      </a:lnTo>
                      <a:lnTo>
                        <a:pt x="212" y="542"/>
                      </a:lnTo>
                      <a:lnTo>
                        <a:pt x="214" y="552"/>
                      </a:lnTo>
                      <a:lnTo>
                        <a:pt x="218" y="562"/>
                      </a:lnTo>
                      <a:lnTo>
                        <a:pt x="228" y="580"/>
                      </a:lnTo>
                      <a:lnTo>
                        <a:pt x="232" y="586"/>
                      </a:lnTo>
                      <a:lnTo>
                        <a:pt x="236" y="590"/>
                      </a:lnTo>
                      <a:lnTo>
                        <a:pt x="236" y="590"/>
                      </a:lnTo>
                      <a:lnTo>
                        <a:pt x="238" y="594"/>
                      </a:lnTo>
                      <a:lnTo>
                        <a:pt x="242" y="598"/>
                      </a:lnTo>
                      <a:lnTo>
                        <a:pt x="246" y="612"/>
                      </a:lnTo>
                      <a:lnTo>
                        <a:pt x="250" y="628"/>
                      </a:lnTo>
                      <a:lnTo>
                        <a:pt x="250" y="628"/>
                      </a:lnTo>
                      <a:lnTo>
                        <a:pt x="252" y="632"/>
                      </a:lnTo>
                      <a:lnTo>
                        <a:pt x="254" y="642"/>
                      </a:lnTo>
                      <a:lnTo>
                        <a:pt x="264" y="656"/>
                      </a:lnTo>
                      <a:lnTo>
                        <a:pt x="278" y="678"/>
                      </a:lnTo>
                      <a:lnTo>
                        <a:pt x="278" y="678"/>
                      </a:lnTo>
                      <a:lnTo>
                        <a:pt x="294" y="698"/>
                      </a:lnTo>
                      <a:lnTo>
                        <a:pt x="304" y="712"/>
                      </a:lnTo>
                      <a:lnTo>
                        <a:pt x="316" y="734"/>
                      </a:lnTo>
                      <a:lnTo>
                        <a:pt x="316" y="734"/>
                      </a:lnTo>
                      <a:lnTo>
                        <a:pt x="320" y="740"/>
                      </a:lnTo>
                      <a:lnTo>
                        <a:pt x="326" y="744"/>
                      </a:lnTo>
                      <a:lnTo>
                        <a:pt x="344" y="752"/>
                      </a:lnTo>
                      <a:lnTo>
                        <a:pt x="364" y="760"/>
                      </a:lnTo>
                      <a:lnTo>
                        <a:pt x="414" y="768"/>
                      </a:lnTo>
                      <a:lnTo>
                        <a:pt x="468" y="768"/>
                      </a:lnTo>
                      <a:lnTo>
                        <a:pt x="516" y="768"/>
                      </a:lnTo>
                      <a:lnTo>
                        <a:pt x="584" y="772"/>
                      </a:lnTo>
                      <a:lnTo>
                        <a:pt x="626" y="778"/>
                      </a:lnTo>
                      <a:lnTo>
                        <a:pt x="628" y="780"/>
                      </a:lnTo>
                      <a:lnTo>
                        <a:pt x="628" y="780"/>
                      </a:lnTo>
                      <a:lnTo>
                        <a:pt x="596" y="796"/>
                      </a:lnTo>
                      <a:lnTo>
                        <a:pt x="568" y="814"/>
                      </a:lnTo>
                      <a:lnTo>
                        <a:pt x="542" y="832"/>
                      </a:lnTo>
                      <a:lnTo>
                        <a:pt x="518" y="850"/>
                      </a:lnTo>
                      <a:lnTo>
                        <a:pt x="518" y="850"/>
                      </a:lnTo>
                      <a:lnTo>
                        <a:pt x="472" y="890"/>
                      </a:lnTo>
                      <a:lnTo>
                        <a:pt x="442" y="918"/>
                      </a:lnTo>
                      <a:lnTo>
                        <a:pt x="422" y="938"/>
                      </a:lnTo>
                      <a:lnTo>
                        <a:pt x="414" y="952"/>
                      </a:lnTo>
                      <a:lnTo>
                        <a:pt x="412" y="958"/>
                      </a:lnTo>
                      <a:lnTo>
                        <a:pt x="416" y="962"/>
                      </a:lnTo>
                      <a:lnTo>
                        <a:pt x="418" y="962"/>
                      </a:lnTo>
                      <a:lnTo>
                        <a:pt x="420" y="962"/>
                      </a:lnTo>
                      <a:lnTo>
                        <a:pt x="430" y="996"/>
                      </a:lnTo>
                      <a:lnTo>
                        <a:pt x="430" y="996"/>
                      </a:lnTo>
                      <a:lnTo>
                        <a:pt x="438" y="1020"/>
                      </a:lnTo>
                      <a:lnTo>
                        <a:pt x="446" y="1044"/>
                      </a:lnTo>
                      <a:lnTo>
                        <a:pt x="458" y="1074"/>
                      </a:lnTo>
                      <a:lnTo>
                        <a:pt x="474" y="1102"/>
                      </a:lnTo>
                      <a:lnTo>
                        <a:pt x="490" y="1130"/>
                      </a:lnTo>
                      <a:lnTo>
                        <a:pt x="500" y="1142"/>
                      </a:lnTo>
                      <a:lnTo>
                        <a:pt x="510" y="1152"/>
                      </a:lnTo>
                      <a:lnTo>
                        <a:pt x="520" y="1160"/>
                      </a:lnTo>
                      <a:lnTo>
                        <a:pt x="530" y="1166"/>
                      </a:lnTo>
                      <a:lnTo>
                        <a:pt x="530" y="1166"/>
                      </a:lnTo>
                      <a:lnTo>
                        <a:pt x="548" y="1174"/>
                      </a:lnTo>
                      <a:lnTo>
                        <a:pt x="560" y="1184"/>
                      </a:lnTo>
                      <a:lnTo>
                        <a:pt x="568" y="1194"/>
                      </a:lnTo>
                      <a:lnTo>
                        <a:pt x="572" y="1204"/>
                      </a:lnTo>
                      <a:lnTo>
                        <a:pt x="574" y="1214"/>
                      </a:lnTo>
                      <a:lnTo>
                        <a:pt x="574" y="1222"/>
                      </a:lnTo>
                      <a:lnTo>
                        <a:pt x="574" y="1228"/>
                      </a:lnTo>
                      <a:lnTo>
                        <a:pt x="574" y="1228"/>
                      </a:lnTo>
                      <a:lnTo>
                        <a:pt x="578" y="1236"/>
                      </a:lnTo>
                      <a:lnTo>
                        <a:pt x="588" y="1256"/>
                      </a:lnTo>
                      <a:lnTo>
                        <a:pt x="596" y="1268"/>
                      </a:lnTo>
                      <a:lnTo>
                        <a:pt x="604" y="1278"/>
                      </a:lnTo>
                      <a:lnTo>
                        <a:pt x="616" y="1284"/>
                      </a:lnTo>
                      <a:lnTo>
                        <a:pt x="626" y="1288"/>
                      </a:lnTo>
                      <a:lnTo>
                        <a:pt x="626" y="1288"/>
                      </a:lnTo>
                      <a:lnTo>
                        <a:pt x="632" y="1290"/>
                      </a:lnTo>
                      <a:lnTo>
                        <a:pt x="638" y="1294"/>
                      </a:lnTo>
                      <a:lnTo>
                        <a:pt x="642" y="1300"/>
                      </a:lnTo>
                      <a:lnTo>
                        <a:pt x="646" y="1306"/>
                      </a:lnTo>
                      <a:lnTo>
                        <a:pt x="652" y="1322"/>
                      </a:lnTo>
                      <a:lnTo>
                        <a:pt x="656" y="1340"/>
                      </a:lnTo>
                      <a:lnTo>
                        <a:pt x="660" y="1374"/>
                      </a:lnTo>
                      <a:lnTo>
                        <a:pt x="662" y="1388"/>
                      </a:lnTo>
                      <a:lnTo>
                        <a:pt x="662" y="1388"/>
                      </a:lnTo>
                      <a:lnTo>
                        <a:pt x="662" y="1404"/>
                      </a:lnTo>
                      <a:lnTo>
                        <a:pt x="660" y="1420"/>
                      </a:lnTo>
                      <a:lnTo>
                        <a:pt x="656" y="1442"/>
                      </a:lnTo>
                      <a:lnTo>
                        <a:pt x="650" y="1464"/>
                      </a:lnTo>
                      <a:lnTo>
                        <a:pt x="642" y="1486"/>
                      </a:lnTo>
                      <a:lnTo>
                        <a:pt x="636" y="1498"/>
                      </a:lnTo>
                      <a:lnTo>
                        <a:pt x="630" y="1508"/>
                      </a:lnTo>
                      <a:lnTo>
                        <a:pt x="622" y="1518"/>
                      </a:lnTo>
                      <a:lnTo>
                        <a:pt x="612" y="1528"/>
                      </a:lnTo>
                      <a:lnTo>
                        <a:pt x="612" y="1528"/>
                      </a:lnTo>
                      <a:lnTo>
                        <a:pt x="596" y="1544"/>
                      </a:lnTo>
                      <a:lnTo>
                        <a:pt x="582" y="1558"/>
                      </a:lnTo>
                      <a:lnTo>
                        <a:pt x="562" y="1580"/>
                      </a:lnTo>
                      <a:lnTo>
                        <a:pt x="550" y="1596"/>
                      </a:lnTo>
                      <a:lnTo>
                        <a:pt x="548" y="1602"/>
                      </a:lnTo>
                      <a:lnTo>
                        <a:pt x="548" y="1602"/>
                      </a:lnTo>
                      <a:lnTo>
                        <a:pt x="538" y="1616"/>
                      </a:lnTo>
                      <a:lnTo>
                        <a:pt x="530" y="1632"/>
                      </a:lnTo>
                      <a:lnTo>
                        <a:pt x="522" y="1652"/>
                      </a:lnTo>
                      <a:lnTo>
                        <a:pt x="522" y="1652"/>
                      </a:lnTo>
                      <a:lnTo>
                        <a:pt x="518" y="1676"/>
                      </a:lnTo>
                      <a:lnTo>
                        <a:pt x="516" y="1698"/>
                      </a:lnTo>
                      <a:lnTo>
                        <a:pt x="518" y="1716"/>
                      </a:lnTo>
                      <a:lnTo>
                        <a:pt x="520" y="1724"/>
                      </a:lnTo>
                      <a:lnTo>
                        <a:pt x="522" y="1732"/>
                      </a:lnTo>
                      <a:lnTo>
                        <a:pt x="522" y="1732"/>
                      </a:lnTo>
                      <a:lnTo>
                        <a:pt x="526" y="1736"/>
                      </a:lnTo>
                      <a:lnTo>
                        <a:pt x="532" y="1738"/>
                      </a:lnTo>
                      <a:lnTo>
                        <a:pt x="538" y="1738"/>
                      </a:lnTo>
                      <a:lnTo>
                        <a:pt x="544" y="1738"/>
                      </a:lnTo>
                      <a:lnTo>
                        <a:pt x="554" y="1734"/>
                      </a:lnTo>
                      <a:lnTo>
                        <a:pt x="558" y="1732"/>
                      </a:lnTo>
                      <a:lnTo>
                        <a:pt x="640" y="1640"/>
                      </a:lnTo>
                      <a:lnTo>
                        <a:pt x="636" y="1610"/>
                      </a:lnTo>
                      <a:lnTo>
                        <a:pt x="636" y="1610"/>
                      </a:lnTo>
                      <a:lnTo>
                        <a:pt x="648" y="1598"/>
                      </a:lnTo>
                      <a:lnTo>
                        <a:pt x="658" y="1590"/>
                      </a:lnTo>
                      <a:lnTo>
                        <a:pt x="664" y="1588"/>
                      </a:lnTo>
                      <a:lnTo>
                        <a:pt x="670" y="1586"/>
                      </a:lnTo>
                      <a:lnTo>
                        <a:pt x="670" y="1586"/>
                      </a:lnTo>
                      <a:lnTo>
                        <a:pt x="678" y="1582"/>
                      </a:lnTo>
                      <a:lnTo>
                        <a:pt x="684" y="1578"/>
                      </a:lnTo>
                      <a:lnTo>
                        <a:pt x="698" y="1562"/>
                      </a:lnTo>
                      <a:lnTo>
                        <a:pt x="712" y="1538"/>
                      </a:lnTo>
                      <a:lnTo>
                        <a:pt x="712" y="1538"/>
                      </a:lnTo>
                      <a:lnTo>
                        <a:pt x="732" y="1520"/>
                      </a:lnTo>
                      <a:lnTo>
                        <a:pt x="752" y="1500"/>
                      </a:lnTo>
                      <a:lnTo>
                        <a:pt x="770" y="1476"/>
                      </a:lnTo>
                      <a:lnTo>
                        <a:pt x="770" y="1476"/>
                      </a:lnTo>
                      <a:lnTo>
                        <a:pt x="790" y="1446"/>
                      </a:lnTo>
                      <a:lnTo>
                        <a:pt x="812" y="1410"/>
                      </a:lnTo>
                      <a:lnTo>
                        <a:pt x="830" y="1374"/>
                      </a:lnTo>
                      <a:lnTo>
                        <a:pt x="836" y="1356"/>
                      </a:lnTo>
                      <a:lnTo>
                        <a:pt x="840" y="1342"/>
                      </a:lnTo>
                      <a:lnTo>
                        <a:pt x="840" y="1342"/>
                      </a:lnTo>
                      <a:lnTo>
                        <a:pt x="854" y="1266"/>
                      </a:lnTo>
                      <a:lnTo>
                        <a:pt x="878" y="1136"/>
                      </a:lnTo>
                      <a:lnTo>
                        <a:pt x="890" y="1070"/>
                      </a:lnTo>
                      <a:lnTo>
                        <a:pt x="904" y="1014"/>
                      </a:lnTo>
                      <a:lnTo>
                        <a:pt x="910" y="992"/>
                      </a:lnTo>
                      <a:lnTo>
                        <a:pt x="916" y="974"/>
                      </a:lnTo>
                      <a:lnTo>
                        <a:pt x="922" y="964"/>
                      </a:lnTo>
                      <a:lnTo>
                        <a:pt x="924" y="960"/>
                      </a:lnTo>
                      <a:lnTo>
                        <a:pt x="926" y="960"/>
                      </a:lnTo>
                      <a:lnTo>
                        <a:pt x="926" y="960"/>
                      </a:lnTo>
                      <a:lnTo>
                        <a:pt x="932" y="958"/>
                      </a:lnTo>
                      <a:lnTo>
                        <a:pt x="938" y="954"/>
                      </a:lnTo>
                      <a:lnTo>
                        <a:pt x="950" y="942"/>
                      </a:lnTo>
                      <a:lnTo>
                        <a:pt x="964" y="926"/>
                      </a:lnTo>
                      <a:lnTo>
                        <a:pt x="976" y="908"/>
                      </a:lnTo>
                      <a:lnTo>
                        <a:pt x="968" y="972"/>
                      </a:lnTo>
                      <a:lnTo>
                        <a:pt x="972" y="994"/>
                      </a:lnTo>
                      <a:lnTo>
                        <a:pt x="962" y="1022"/>
                      </a:lnTo>
                      <a:lnTo>
                        <a:pt x="962" y="1068"/>
                      </a:lnTo>
                      <a:lnTo>
                        <a:pt x="962" y="1080"/>
                      </a:lnTo>
                      <a:lnTo>
                        <a:pt x="962" y="1146"/>
                      </a:lnTo>
                      <a:lnTo>
                        <a:pt x="972" y="1150"/>
                      </a:lnTo>
                      <a:lnTo>
                        <a:pt x="972" y="1160"/>
                      </a:lnTo>
                      <a:lnTo>
                        <a:pt x="962" y="1170"/>
                      </a:lnTo>
                      <a:lnTo>
                        <a:pt x="964" y="1202"/>
                      </a:lnTo>
                      <a:lnTo>
                        <a:pt x="964" y="1252"/>
                      </a:lnTo>
                      <a:lnTo>
                        <a:pt x="984" y="1294"/>
                      </a:lnTo>
                      <a:lnTo>
                        <a:pt x="1016" y="1320"/>
                      </a:lnTo>
                      <a:lnTo>
                        <a:pt x="1018" y="1292"/>
                      </a:lnTo>
                      <a:lnTo>
                        <a:pt x="1022" y="1320"/>
                      </a:lnTo>
                      <a:lnTo>
                        <a:pt x="1054" y="1294"/>
                      </a:lnTo>
                      <a:lnTo>
                        <a:pt x="1074" y="1252"/>
                      </a:lnTo>
                      <a:lnTo>
                        <a:pt x="1074" y="1202"/>
                      </a:lnTo>
                      <a:lnTo>
                        <a:pt x="1076" y="1170"/>
                      </a:lnTo>
                      <a:lnTo>
                        <a:pt x="1066" y="1160"/>
                      </a:lnTo>
                      <a:lnTo>
                        <a:pt x="1066" y="1150"/>
                      </a:lnTo>
                      <a:lnTo>
                        <a:pt x="1076" y="1146"/>
                      </a:lnTo>
                      <a:lnTo>
                        <a:pt x="1076" y="1080"/>
                      </a:lnTo>
                      <a:lnTo>
                        <a:pt x="1076" y="1068"/>
                      </a:lnTo>
                      <a:lnTo>
                        <a:pt x="1076" y="1022"/>
                      </a:lnTo>
                      <a:lnTo>
                        <a:pt x="1066" y="994"/>
                      </a:lnTo>
                      <a:lnTo>
                        <a:pt x="1068" y="972"/>
                      </a:lnTo>
                      <a:lnTo>
                        <a:pt x="1062" y="908"/>
                      </a:lnTo>
                      <a:lnTo>
                        <a:pt x="1062" y="908"/>
                      </a:lnTo>
                      <a:lnTo>
                        <a:pt x="1074" y="926"/>
                      </a:lnTo>
                      <a:lnTo>
                        <a:pt x="1088" y="942"/>
                      </a:lnTo>
                      <a:lnTo>
                        <a:pt x="1100" y="954"/>
                      </a:lnTo>
                      <a:lnTo>
                        <a:pt x="1106" y="958"/>
                      </a:lnTo>
                      <a:lnTo>
                        <a:pt x="1112" y="960"/>
                      </a:lnTo>
                      <a:lnTo>
                        <a:pt x="1112" y="960"/>
                      </a:lnTo>
                      <a:lnTo>
                        <a:pt x="1114" y="960"/>
                      </a:lnTo>
                      <a:lnTo>
                        <a:pt x="1116" y="964"/>
                      </a:lnTo>
                      <a:lnTo>
                        <a:pt x="1122" y="974"/>
                      </a:lnTo>
                      <a:lnTo>
                        <a:pt x="1128" y="992"/>
                      </a:lnTo>
                      <a:lnTo>
                        <a:pt x="1134" y="1014"/>
                      </a:lnTo>
                      <a:lnTo>
                        <a:pt x="1148" y="1070"/>
                      </a:lnTo>
                      <a:lnTo>
                        <a:pt x="1160" y="1136"/>
                      </a:lnTo>
                      <a:lnTo>
                        <a:pt x="1184" y="1266"/>
                      </a:lnTo>
                      <a:lnTo>
                        <a:pt x="1198" y="1342"/>
                      </a:lnTo>
                      <a:lnTo>
                        <a:pt x="1198" y="1342"/>
                      </a:lnTo>
                      <a:lnTo>
                        <a:pt x="1202" y="1356"/>
                      </a:lnTo>
                      <a:lnTo>
                        <a:pt x="1208" y="1374"/>
                      </a:lnTo>
                      <a:lnTo>
                        <a:pt x="1226" y="1410"/>
                      </a:lnTo>
                      <a:lnTo>
                        <a:pt x="1248" y="1446"/>
                      </a:lnTo>
                      <a:lnTo>
                        <a:pt x="1268" y="1476"/>
                      </a:lnTo>
                      <a:lnTo>
                        <a:pt x="1268" y="1476"/>
                      </a:lnTo>
                      <a:lnTo>
                        <a:pt x="1286" y="1500"/>
                      </a:lnTo>
                      <a:lnTo>
                        <a:pt x="1304" y="1520"/>
                      </a:lnTo>
                      <a:lnTo>
                        <a:pt x="1326" y="1538"/>
                      </a:lnTo>
                      <a:lnTo>
                        <a:pt x="1326" y="1538"/>
                      </a:lnTo>
                      <a:lnTo>
                        <a:pt x="1340" y="1562"/>
                      </a:lnTo>
                      <a:lnTo>
                        <a:pt x="1354" y="1578"/>
                      </a:lnTo>
                      <a:lnTo>
                        <a:pt x="1360" y="1582"/>
                      </a:lnTo>
                      <a:lnTo>
                        <a:pt x="1366" y="1586"/>
                      </a:lnTo>
                      <a:lnTo>
                        <a:pt x="1366" y="1586"/>
                      </a:lnTo>
                      <a:lnTo>
                        <a:pt x="1374" y="1588"/>
                      </a:lnTo>
                      <a:lnTo>
                        <a:pt x="1380" y="1590"/>
                      </a:lnTo>
                      <a:lnTo>
                        <a:pt x="1390" y="1598"/>
                      </a:lnTo>
                      <a:lnTo>
                        <a:pt x="1402" y="1610"/>
                      </a:lnTo>
                      <a:lnTo>
                        <a:pt x="1398" y="1640"/>
                      </a:lnTo>
                      <a:lnTo>
                        <a:pt x="1480" y="1732"/>
                      </a:lnTo>
                      <a:lnTo>
                        <a:pt x="1480" y="1732"/>
                      </a:lnTo>
                      <a:lnTo>
                        <a:pt x="1484" y="1734"/>
                      </a:lnTo>
                      <a:lnTo>
                        <a:pt x="1494" y="1738"/>
                      </a:lnTo>
                      <a:lnTo>
                        <a:pt x="1500" y="1738"/>
                      </a:lnTo>
                      <a:lnTo>
                        <a:pt x="1506" y="1738"/>
                      </a:lnTo>
                      <a:lnTo>
                        <a:pt x="1512" y="1736"/>
                      </a:lnTo>
                      <a:lnTo>
                        <a:pt x="1516" y="1732"/>
                      </a:lnTo>
                      <a:lnTo>
                        <a:pt x="1516" y="1732"/>
                      </a:lnTo>
                      <a:lnTo>
                        <a:pt x="1518" y="1724"/>
                      </a:lnTo>
                      <a:lnTo>
                        <a:pt x="1520" y="1716"/>
                      </a:lnTo>
                      <a:lnTo>
                        <a:pt x="1522" y="1698"/>
                      </a:lnTo>
                      <a:lnTo>
                        <a:pt x="1520" y="1676"/>
                      </a:lnTo>
                      <a:lnTo>
                        <a:pt x="1516" y="1652"/>
                      </a:lnTo>
                      <a:lnTo>
                        <a:pt x="1516" y="1652"/>
                      </a:lnTo>
                      <a:lnTo>
                        <a:pt x="1508" y="1632"/>
                      </a:lnTo>
                      <a:lnTo>
                        <a:pt x="1500" y="1616"/>
                      </a:lnTo>
                      <a:lnTo>
                        <a:pt x="1490" y="1602"/>
                      </a:lnTo>
                      <a:lnTo>
                        <a:pt x="1490" y="1602"/>
                      </a:lnTo>
                      <a:lnTo>
                        <a:pt x="1486" y="1596"/>
                      </a:lnTo>
                      <a:lnTo>
                        <a:pt x="1476" y="1580"/>
                      </a:lnTo>
                      <a:lnTo>
                        <a:pt x="1456" y="1558"/>
                      </a:lnTo>
                      <a:lnTo>
                        <a:pt x="1442" y="1544"/>
                      </a:lnTo>
                      <a:lnTo>
                        <a:pt x="1424" y="1528"/>
                      </a:lnTo>
                      <a:lnTo>
                        <a:pt x="1424" y="1528"/>
                      </a:lnTo>
                      <a:lnTo>
                        <a:pt x="1416" y="1518"/>
                      </a:lnTo>
                      <a:lnTo>
                        <a:pt x="1408" y="1508"/>
                      </a:lnTo>
                      <a:lnTo>
                        <a:pt x="1402" y="1498"/>
                      </a:lnTo>
                      <a:lnTo>
                        <a:pt x="1396" y="1486"/>
                      </a:lnTo>
                      <a:lnTo>
                        <a:pt x="1386" y="1464"/>
                      </a:lnTo>
                      <a:lnTo>
                        <a:pt x="1382" y="1442"/>
                      </a:lnTo>
                      <a:lnTo>
                        <a:pt x="1378" y="1420"/>
                      </a:lnTo>
                      <a:lnTo>
                        <a:pt x="1376" y="1404"/>
                      </a:lnTo>
                      <a:lnTo>
                        <a:pt x="1376" y="1388"/>
                      </a:lnTo>
                      <a:lnTo>
                        <a:pt x="1376" y="1388"/>
                      </a:lnTo>
                      <a:lnTo>
                        <a:pt x="1378" y="1374"/>
                      </a:lnTo>
                      <a:lnTo>
                        <a:pt x="1382" y="1340"/>
                      </a:lnTo>
                      <a:lnTo>
                        <a:pt x="1386" y="1322"/>
                      </a:lnTo>
                      <a:lnTo>
                        <a:pt x="1392" y="1306"/>
                      </a:lnTo>
                      <a:lnTo>
                        <a:pt x="1396" y="1300"/>
                      </a:lnTo>
                      <a:lnTo>
                        <a:pt x="1400" y="1294"/>
                      </a:lnTo>
                      <a:lnTo>
                        <a:pt x="1406" y="1290"/>
                      </a:lnTo>
                      <a:lnTo>
                        <a:pt x="1410" y="1288"/>
                      </a:lnTo>
                      <a:lnTo>
                        <a:pt x="1410" y="1288"/>
                      </a:lnTo>
                      <a:lnTo>
                        <a:pt x="1422" y="1284"/>
                      </a:lnTo>
                      <a:lnTo>
                        <a:pt x="1432" y="1278"/>
                      </a:lnTo>
                      <a:lnTo>
                        <a:pt x="1442" y="1268"/>
                      </a:lnTo>
                      <a:lnTo>
                        <a:pt x="1450" y="1256"/>
                      </a:lnTo>
                      <a:lnTo>
                        <a:pt x="1460" y="1236"/>
                      </a:lnTo>
                      <a:lnTo>
                        <a:pt x="1464" y="1228"/>
                      </a:lnTo>
                      <a:lnTo>
                        <a:pt x="1464" y="1228"/>
                      </a:lnTo>
                      <a:lnTo>
                        <a:pt x="1464" y="1222"/>
                      </a:lnTo>
                      <a:lnTo>
                        <a:pt x="1464" y="1214"/>
                      </a:lnTo>
                      <a:lnTo>
                        <a:pt x="1466" y="1204"/>
                      </a:lnTo>
                      <a:lnTo>
                        <a:pt x="1470" y="1194"/>
                      </a:lnTo>
                      <a:lnTo>
                        <a:pt x="1478" y="1184"/>
                      </a:lnTo>
                      <a:lnTo>
                        <a:pt x="1490" y="1174"/>
                      </a:lnTo>
                      <a:lnTo>
                        <a:pt x="1508" y="1166"/>
                      </a:lnTo>
                      <a:lnTo>
                        <a:pt x="1508" y="1166"/>
                      </a:lnTo>
                      <a:lnTo>
                        <a:pt x="1518" y="1160"/>
                      </a:lnTo>
                      <a:lnTo>
                        <a:pt x="1528" y="1152"/>
                      </a:lnTo>
                      <a:lnTo>
                        <a:pt x="1538" y="1142"/>
                      </a:lnTo>
                      <a:lnTo>
                        <a:pt x="1548" y="1130"/>
                      </a:lnTo>
                      <a:lnTo>
                        <a:pt x="1564" y="1102"/>
                      </a:lnTo>
                      <a:lnTo>
                        <a:pt x="1580" y="1074"/>
                      </a:lnTo>
                      <a:lnTo>
                        <a:pt x="1592" y="1044"/>
                      </a:lnTo>
                      <a:lnTo>
                        <a:pt x="1600" y="1020"/>
                      </a:lnTo>
                      <a:lnTo>
                        <a:pt x="1608" y="996"/>
                      </a:lnTo>
                      <a:lnTo>
                        <a:pt x="1618" y="962"/>
                      </a:lnTo>
                      <a:lnTo>
                        <a:pt x="1618" y="962"/>
                      </a:lnTo>
                      <a:lnTo>
                        <a:pt x="1620" y="962"/>
                      </a:lnTo>
                      <a:lnTo>
                        <a:pt x="1622" y="962"/>
                      </a:lnTo>
                      <a:lnTo>
                        <a:pt x="1626" y="958"/>
                      </a:lnTo>
                      <a:lnTo>
                        <a:pt x="1624" y="952"/>
                      </a:lnTo>
                      <a:lnTo>
                        <a:pt x="1614" y="938"/>
                      </a:lnTo>
                      <a:lnTo>
                        <a:pt x="1596" y="918"/>
                      </a:lnTo>
                      <a:lnTo>
                        <a:pt x="1566" y="890"/>
                      </a:lnTo>
                      <a:lnTo>
                        <a:pt x="1520" y="850"/>
                      </a:lnTo>
                      <a:lnTo>
                        <a:pt x="1520" y="850"/>
                      </a:lnTo>
                      <a:lnTo>
                        <a:pt x="1496" y="832"/>
                      </a:lnTo>
                      <a:lnTo>
                        <a:pt x="1470" y="814"/>
                      </a:lnTo>
                      <a:lnTo>
                        <a:pt x="1440" y="796"/>
                      </a:lnTo>
                      <a:lnTo>
                        <a:pt x="1410" y="780"/>
                      </a:lnTo>
                      <a:lnTo>
                        <a:pt x="1412" y="778"/>
                      </a:lnTo>
                      <a:lnTo>
                        <a:pt x="1454" y="772"/>
                      </a:lnTo>
                      <a:lnTo>
                        <a:pt x="1522" y="768"/>
                      </a:lnTo>
                      <a:lnTo>
                        <a:pt x="1570" y="768"/>
                      </a:lnTo>
                      <a:lnTo>
                        <a:pt x="1624" y="768"/>
                      </a:lnTo>
                      <a:lnTo>
                        <a:pt x="1674" y="760"/>
                      </a:lnTo>
                      <a:lnTo>
                        <a:pt x="1674" y="760"/>
                      </a:lnTo>
                      <a:lnTo>
                        <a:pt x="1694" y="752"/>
                      </a:lnTo>
                      <a:lnTo>
                        <a:pt x="1710" y="744"/>
                      </a:lnTo>
                      <a:lnTo>
                        <a:pt x="1718" y="740"/>
                      </a:lnTo>
                      <a:lnTo>
                        <a:pt x="1722" y="734"/>
                      </a:lnTo>
                      <a:lnTo>
                        <a:pt x="1722" y="734"/>
                      </a:lnTo>
                      <a:lnTo>
                        <a:pt x="1734" y="712"/>
                      </a:lnTo>
                      <a:lnTo>
                        <a:pt x="1744" y="698"/>
                      </a:lnTo>
                      <a:lnTo>
                        <a:pt x="1760" y="678"/>
                      </a:lnTo>
                      <a:lnTo>
                        <a:pt x="1760" y="678"/>
                      </a:lnTo>
                      <a:lnTo>
                        <a:pt x="1774" y="656"/>
                      </a:lnTo>
                      <a:lnTo>
                        <a:pt x="1782" y="642"/>
                      </a:lnTo>
                      <a:lnTo>
                        <a:pt x="1786" y="632"/>
                      </a:lnTo>
                      <a:lnTo>
                        <a:pt x="1788" y="628"/>
                      </a:lnTo>
                      <a:lnTo>
                        <a:pt x="1788" y="628"/>
                      </a:lnTo>
                      <a:lnTo>
                        <a:pt x="1792" y="612"/>
                      </a:lnTo>
                      <a:lnTo>
                        <a:pt x="1796" y="598"/>
                      </a:lnTo>
                      <a:lnTo>
                        <a:pt x="1798" y="594"/>
                      </a:lnTo>
                      <a:lnTo>
                        <a:pt x="1802" y="590"/>
                      </a:lnTo>
                      <a:lnTo>
                        <a:pt x="1802" y="590"/>
                      </a:lnTo>
                      <a:lnTo>
                        <a:pt x="1806" y="586"/>
                      </a:lnTo>
                      <a:lnTo>
                        <a:pt x="1810" y="580"/>
                      </a:lnTo>
                      <a:lnTo>
                        <a:pt x="1820" y="562"/>
                      </a:lnTo>
                      <a:lnTo>
                        <a:pt x="1824" y="552"/>
                      </a:lnTo>
                      <a:lnTo>
                        <a:pt x="1826" y="542"/>
                      </a:lnTo>
                      <a:lnTo>
                        <a:pt x="1826" y="532"/>
                      </a:lnTo>
                      <a:lnTo>
                        <a:pt x="1822" y="526"/>
                      </a:lnTo>
                      <a:lnTo>
                        <a:pt x="1822" y="526"/>
                      </a:lnTo>
                      <a:lnTo>
                        <a:pt x="1820" y="518"/>
                      </a:lnTo>
                      <a:lnTo>
                        <a:pt x="1820" y="512"/>
                      </a:lnTo>
                      <a:lnTo>
                        <a:pt x="1820" y="506"/>
                      </a:lnTo>
                      <a:lnTo>
                        <a:pt x="1824" y="498"/>
                      </a:lnTo>
                      <a:lnTo>
                        <a:pt x="1828" y="488"/>
                      </a:lnTo>
                      <a:lnTo>
                        <a:pt x="1832" y="484"/>
                      </a:lnTo>
                      <a:lnTo>
                        <a:pt x="1832" y="484"/>
                      </a:lnTo>
                      <a:lnTo>
                        <a:pt x="1842" y="474"/>
                      </a:lnTo>
                      <a:lnTo>
                        <a:pt x="1850" y="466"/>
                      </a:lnTo>
                      <a:lnTo>
                        <a:pt x="1850" y="462"/>
                      </a:lnTo>
                      <a:lnTo>
                        <a:pt x="1848" y="458"/>
                      </a:lnTo>
                      <a:lnTo>
                        <a:pt x="1848" y="458"/>
                      </a:lnTo>
                      <a:lnTo>
                        <a:pt x="1846" y="452"/>
                      </a:lnTo>
                      <a:lnTo>
                        <a:pt x="1846" y="446"/>
                      </a:lnTo>
                      <a:lnTo>
                        <a:pt x="1848" y="428"/>
                      </a:lnTo>
                      <a:lnTo>
                        <a:pt x="1852" y="404"/>
                      </a:lnTo>
                      <a:lnTo>
                        <a:pt x="1852" y="404"/>
                      </a:lnTo>
                      <a:lnTo>
                        <a:pt x="1868" y="384"/>
                      </a:lnTo>
                      <a:lnTo>
                        <a:pt x="1880" y="370"/>
                      </a:lnTo>
                      <a:lnTo>
                        <a:pt x="1882" y="364"/>
                      </a:lnTo>
                      <a:lnTo>
                        <a:pt x="1884" y="358"/>
                      </a:lnTo>
                      <a:lnTo>
                        <a:pt x="1884" y="358"/>
                      </a:lnTo>
                      <a:lnTo>
                        <a:pt x="1888" y="348"/>
                      </a:lnTo>
                      <a:lnTo>
                        <a:pt x="1896" y="332"/>
                      </a:lnTo>
                      <a:lnTo>
                        <a:pt x="1910" y="318"/>
                      </a:lnTo>
                      <a:lnTo>
                        <a:pt x="1916" y="312"/>
                      </a:lnTo>
                      <a:lnTo>
                        <a:pt x="1924" y="308"/>
                      </a:lnTo>
                      <a:lnTo>
                        <a:pt x="1924" y="308"/>
                      </a:lnTo>
                      <a:lnTo>
                        <a:pt x="1930" y="302"/>
                      </a:lnTo>
                      <a:lnTo>
                        <a:pt x="1936" y="298"/>
                      </a:lnTo>
                      <a:lnTo>
                        <a:pt x="1946" y="286"/>
                      </a:lnTo>
                      <a:lnTo>
                        <a:pt x="1956" y="272"/>
                      </a:lnTo>
                      <a:lnTo>
                        <a:pt x="1956" y="272"/>
                      </a:lnTo>
                      <a:lnTo>
                        <a:pt x="1960" y="258"/>
                      </a:lnTo>
                      <a:lnTo>
                        <a:pt x="1966" y="246"/>
                      </a:lnTo>
                      <a:lnTo>
                        <a:pt x="1970" y="242"/>
                      </a:lnTo>
                      <a:lnTo>
                        <a:pt x="1974" y="240"/>
                      </a:lnTo>
                      <a:lnTo>
                        <a:pt x="1974" y="240"/>
                      </a:lnTo>
                      <a:lnTo>
                        <a:pt x="1980" y="236"/>
                      </a:lnTo>
                      <a:lnTo>
                        <a:pt x="1984" y="232"/>
                      </a:lnTo>
                      <a:lnTo>
                        <a:pt x="1994" y="218"/>
                      </a:lnTo>
                      <a:lnTo>
                        <a:pt x="2006" y="202"/>
                      </a:lnTo>
                      <a:lnTo>
                        <a:pt x="2028" y="156"/>
                      </a:lnTo>
                      <a:lnTo>
                        <a:pt x="2038" y="114"/>
                      </a:lnTo>
                      <a:lnTo>
                        <a:pt x="2036" y="78"/>
                      </a:lnTo>
                      <a:close/>
                      <a:moveTo>
                        <a:pt x="1014" y="582"/>
                      </a:moveTo>
                      <a:lnTo>
                        <a:pt x="1014" y="584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21000"/>
                  </a:schemeClr>
                </a:solidFill>
                <a:ln w="9525">
                  <a:noFill/>
                  <a:round/>
                </a:ln>
                <a:effectLst>
                  <a:glow rad="50800">
                    <a:schemeClr val="bg2">
                      <a:lumMod val="60000"/>
                      <a:lumOff val="40000"/>
                      <a:alpha val="33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anchor="t"/>
                <a:lstStyle/>
                <a:p>
                  <a:endParaRPr lang="en-US"/>
                </a:p>
              </p:txBody>
            </p:sp>
            <p:sp>
              <p:nvSpPr>
                <p:cNvPr id="126" name="Freeform 89"/>
                <p:cNvSpPr>
                  <a:spLocks noEditPoints="1"/>
                </p:cNvSpPr>
                <p:nvPr/>
              </p:nvSpPr>
              <p:spPr bwMode="auto">
                <a:xfrm rot="2303669">
                  <a:off x="2048564" y="7997672"/>
                  <a:ext cx="3812097" cy="325094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38" h="1738">
                      <a:moveTo>
                        <a:pt x="2036" y="78"/>
                      </a:moveTo>
                      <a:lnTo>
                        <a:pt x="2018" y="44"/>
                      </a:lnTo>
                      <a:lnTo>
                        <a:pt x="1978" y="14"/>
                      </a:lnTo>
                      <a:lnTo>
                        <a:pt x="1916" y="2"/>
                      </a:lnTo>
                      <a:lnTo>
                        <a:pt x="1850" y="0"/>
                      </a:lnTo>
                      <a:lnTo>
                        <a:pt x="1850" y="0"/>
                      </a:lnTo>
                      <a:lnTo>
                        <a:pt x="1832" y="0"/>
                      </a:lnTo>
                      <a:lnTo>
                        <a:pt x="1808" y="4"/>
                      </a:lnTo>
                      <a:lnTo>
                        <a:pt x="1778" y="8"/>
                      </a:lnTo>
                      <a:lnTo>
                        <a:pt x="1742" y="16"/>
                      </a:lnTo>
                      <a:lnTo>
                        <a:pt x="1702" y="28"/>
                      </a:lnTo>
                      <a:lnTo>
                        <a:pt x="1656" y="46"/>
                      </a:lnTo>
                      <a:lnTo>
                        <a:pt x="1606" y="66"/>
                      </a:lnTo>
                      <a:lnTo>
                        <a:pt x="1606" y="66"/>
                      </a:lnTo>
                      <a:lnTo>
                        <a:pt x="1558" y="92"/>
                      </a:lnTo>
                      <a:lnTo>
                        <a:pt x="1510" y="120"/>
                      </a:lnTo>
                      <a:lnTo>
                        <a:pt x="1466" y="152"/>
                      </a:lnTo>
                      <a:lnTo>
                        <a:pt x="1424" y="184"/>
                      </a:lnTo>
                      <a:lnTo>
                        <a:pt x="1382" y="222"/>
                      </a:lnTo>
                      <a:lnTo>
                        <a:pt x="1342" y="260"/>
                      </a:lnTo>
                      <a:lnTo>
                        <a:pt x="1302" y="304"/>
                      </a:lnTo>
                      <a:lnTo>
                        <a:pt x="1264" y="350"/>
                      </a:lnTo>
                      <a:lnTo>
                        <a:pt x="1264" y="350"/>
                      </a:lnTo>
                      <a:lnTo>
                        <a:pt x="1234" y="388"/>
                      </a:lnTo>
                      <a:lnTo>
                        <a:pt x="1204" y="430"/>
                      </a:lnTo>
                      <a:lnTo>
                        <a:pt x="1176" y="472"/>
                      </a:lnTo>
                      <a:lnTo>
                        <a:pt x="1152" y="514"/>
                      </a:lnTo>
                      <a:lnTo>
                        <a:pt x="1110" y="590"/>
                      </a:lnTo>
                      <a:lnTo>
                        <a:pt x="1080" y="646"/>
                      </a:lnTo>
                      <a:lnTo>
                        <a:pt x="1080" y="646"/>
                      </a:lnTo>
                      <a:lnTo>
                        <a:pt x="1074" y="644"/>
                      </a:lnTo>
                      <a:lnTo>
                        <a:pt x="1074" y="644"/>
                      </a:lnTo>
                      <a:lnTo>
                        <a:pt x="1068" y="632"/>
                      </a:lnTo>
                      <a:lnTo>
                        <a:pt x="1060" y="618"/>
                      </a:lnTo>
                      <a:lnTo>
                        <a:pt x="1060" y="618"/>
                      </a:lnTo>
                      <a:lnTo>
                        <a:pt x="1064" y="610"/>
                      </a:lnTo>
                      <a:lnTo>
                        <a:pt x="1066" y="602"/>
                      </a:lnTo>
                      <a:lnTo>
                        <a:pt x="1066" y="602"/>
                      </a:lnTo>
                      <a:lnTo>
                        <a:pt x="1064" y="592"/>
                      </a:lnTo>
                      <a:lnTo>
                        <a:pt x="1060" y="586"/>
                      </a:lnTo>
                      <a:lnTo>
                        <a:pt x="1052" y="580"/>
                      </a:lnTo>
                      <a:lnTo>
                        <a:pt x="1042" y="578"/>
                      </a:lnTo>
                      <a:lnTo>
                        <a:pt x="1042" y="578"/>
                      </a:lnTo>
                      <a:lnTo>
                        <a:pt x="1040" y="580"/>
                      </a:lnTo>
                      <a:lnTo>
                        <a:pt x="1042" y="574"/>
                      </a:lnTo>
                      <a:lnTo>
                        <a:pt x="1036" y="574"/>
                      </a:lnTo>
                      <a:lnTo>
                        <a:pt x="1032" y="574"/>
                      </a:lnTo>
                      <a:lnTo>
                        <a:pt x="1032" y="574"/>
                      </a:lnTo>
                      <a:lnTo>
                        <a:pt x="1024" y="568"/>
                      </a:lnTo>
                      <a:lnTo>
                        <a:pt x="1024" y="568"/>
                      </a:lnTo>
                      <a:lnTo>
                        <a:pt x="1022" y="568"/>
                      </a:lnTo>
                      <a:lnTo>
                        <a:pt x="1018" y="570"/>
                      </a:lnTo>
                      <a:lnTo>
                        <a:pt x="1012" y="570"/>
                      </a:lnTo>
                      <a:lnTo>
                        <a:pt x="1014" y="574"/>
                      </a:lnTo>
                      <a:lnTo>
                        <a:pt x="1008" y="574"/>
                      </a:lnTo>
                      <a:lnTo>
                        <a:pt x="1004" y="574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0" y="578"/>
                      </a:lnTo>
                      <a:lnTo>
                        <a:pt x="1000" y="578"/>
                      </a:lnTo>
                      <a:lnTo>
                        <a:pt x="990" y="580"/>
                      </a:lnTo>
                      <a:lnTo>
                        <a:pt x="982" y="586"/>
                      </a:lnTo>
                      <a:lnTo>
                        <a:pt x="978" y="592"/>
                      </a:lnTo>
                      <a:lnTo>
                        <a:pt x="976" y="602"/>
                      </a:lnTo>
                      <a:lnTo>
                        <a:pt x="976" y="602"/>
                      </a:lnTo>
                      <a:lnTo>
                        <a:pt x="978" y="608"/>
                      </a:lnTo>
                      <a:lnTo>
                        <a:pt x="980" y="616"/>
                      </a:lnTo>
                      <a:lnTo>
                        <a:pt x="980" y="616"/>
                      </a:lnTo>
                      <a:lnTo>
                        <a:pt x="970" y="632"/>
                      </a:lnTo>
                      <a:lnTo>
                        <a:pt x="964" y="644"/>
                      </a:lnTo>
                      <a:lnTo>
                        <a:pt x="964" y="644"/>
                      </a:lnTo>
                      <a:lnTo>
                        <a:pt x="958" y="646"/>
                      </a:lnTo>
                      <a:lnTo>
                        <a:pt x="958" y="646"/>
                      </a:lnTo>
                      <a:lnTo>
                        <a:pt x="928" y="590"/>
                      </a:lnTo>
                      <a:lnTo>
                        <a:pt x="886" y="514"/>
                      </a:lnTo>
                      <a:lnTo>
                        <a:pt x="860" y="472"/>
                      </a:lnTo>
                      <a:lnTo>
                        <a:pt x="834" y="430"/>
                      </a:lnTo>
                      <a:lnTo>
                        <a:pt x="804" y="388"/>
                      </a:lnTo>
                      <a:lnTo>
                        <a:pt x="774" y="350"/>
                      </a:lnTo>
                      <a:lnTo>
                        <a:pt x="774" y="350"/>
                      </a:lnTo>
                      <a:lnTo>
                        <a:pt x="736" y="304"/>
                      </a:lnTo>
                      <a:lnTo>
                        <a:pt x="696" y="260"/>
                      </a:lnTo>
                      <a:lnTo>
                        <a:pt x="656" y="222"/>
                      </a:lnTo>
                      <a:lnTo>
                        <a:pt x="614" y="184"/>
                      </a:lnTo>
                      <a:lnTo>
                        <a:pt x="572" y="152"/>
                      </a:lnTo>
                      <a:lnTo>
                        <a:pt x="528" y="120"/>
                      </a:lnTo>
                      <a:lnTo>
                        <a:pt x="480" y="92"/>
                      </a:lnTo>
                      <a:lnTo>
                        <a:pt x="432" y="66"/>
                      </a:lnTo>
                      <a:lnTo>
                        <a:pt x="432" y="66"/>
                      </a:lnTo>
                      <a:lnTo>
                        <a:pt x="382" y="46"/>
                      </a:lnTo>
                      <a:lnTo>
                        <a:pt x="336" y="28"/>
                      </a:lnTo>
                      <a:lnTo>
                        <a:pt x="296" y="16"/>
                      </a:lnTo>
                      <a:lnTo>
                        <a:pt x="260" y="8"/>
                      </a:lnTo>
                      <a:lnTo>
                        <a:pt x="230" y="4"/>
                      </a:lnTo>
                      <a:lnTo>
                        <a:pt x="206" y="0"/>
                      </a:lnTo>
                      <a:lnTo>
                        <a:pt x="188" y="0"/>
                      </a:lnTo>
                      <a:lnTo>
                        <a:pt x="122" y="2"/>
                      </a:lnTo>
                      <a:lnTo>
                        <a:pt x="60" y="14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4"/>
                      </a:lnTo>
                      <a:lnTo>
                        <a:pt x="10" y="156"/>
                      </a:lnTo>
                      <a:lnTo>
                        <a:pt x="32" y="202"/>
                      </a:lnTo>
                      <a:lnTo>
                        <a:pt x="32" y="202"/>
                      </a:lnTo>
                      <a:lnTo>
                        <a:pt x="42" y="218"/>
                      </a:lnTo>
                      <a:lnTo>
                        <a:pt x="54" y="232"/>
                      </a:lnTo>
                      <a:lnTo>
                        <a:pt x="58" y="236"/>
                      </a:lnTo>
                      <a:lnTo>
                        <a:pt x="64" y="240"/>
                      </a:lnTo>
                      <a:lnTo>
                        <a:pt x="64" y="240"/>
                      </a:lnTo>
                      <a:lnTo>
                        <a:pt x="68" y="242"/>
                      </a:lnTo>
                      <a:lnTo>
                        <a:pt x="72" y="246"/>
                      </a:lnTo>
                      <a:lnTo>
                        <a:pt x="78" y="258"/>
                      </a:lnTo>
                      <a:lnTo>
                        <a:pt x="82" y="272"/>
                      </a:lnTo>
                      <a:lnTo>
                        <a:pt x="82" y="272"/>
                      </a:lnTo>
                      <a:lnTo>
                        <a:pt x="90" y="286"/>
                      </a:lnTo>
                      <a:lnTo>
                        <a:pt x="100" y="298"/>
                      </a:lnTo>
                      <a:lnTo>
                        <a:pt x="108" y="302"/>
                      </a:lnTo>
                      <a:lnTo>
                        <a:pt x="114" y="308"/>
                      </a:lnTo>
                      <a:lnTo>
                        <a:pt x="114" y="308"/>
                      </a:lnTo>
                      <a:lnTo>
                        <a:pt x="122" y="312"/>
                      </a:lnTo>
                      <a:lnTo>
                        <a:pt x="128" y="318"/>
                      </a:lnTo>
                      <a:lnTo>
                        <a:pt x="140" y="332"/>
                      </a:lnTo>
                      <a:lnTo>
                        <a:pt x="150" y="348"/>
                      </a:lnTo>
                      <a:lnTo>
                        <a:pt x="154" y="358"/>
                      </a:lnTo>
                      <a:lnTo>
                        <a:pt x="154" y="358"/>
                      </a:lnTo>
                      <a:lnTo>
                        <a:pt x="156" y="364"/>
                      </a:lnTo>
                      <a:lnTo>
                        <a:pt x="158" y="370"/>
                      </a:lnTo>
                      <a:lnTo>
                        <a:pt x="170" y="384"/>
                      </a:lnTo>
                      <a:lnTo>
                        <a:pt x="186" y="404"/>
                      </a:lnTo>
                      <a:lnTo>
                        <a:pt x="186" y="404"/>
                      </a:lnTo>
                      <a:lnTo>
                        <a:pt x="190" y="428"/>
                      </a:lnTo>
                      <a:lnTo>
                        <a:pt x="192" y="446"/>
                      </a:lnTo>
                      <a:lnTo>
                        <a:pt x="192" y="452"/>
                      </a:lnTo>
                      <a:lnTo>
                        <a:pt x="190" y="458"/>
                      </a:lnTo>
                      <a:lnTo>
                        <a:pt x="190" y="458"/>
                      </a:lnTo>
                      <a:lnTo>
                        <a:pt x="188" y="462"/>
                      </a:lnTo>
                      <a:lnTo>
                        <a:pt x="188" y="466"/>
                      </a:lnTo>
                      <a:lnTo>
                        <a:pt x="194" y="474"/>
                      </a:lnTo>
                      <a:lnTo>
                        <a:pt x="206" y="484"/>
                      </a:lnTo>
                      <a:lnTo>
                        <a:pt x="206" y="484"/>
                      </a:lnTo>
                      <a:lnTo>
                        <a:pt x="210" y="488"/>
                      </a:lnTo>
                      <a:lnTo>
                        <a:pt x="214" y="498"/>
                      </a:lnTo>
                      <a:lnTo>
                        <a:pt x="216" y="506"/>
                      </a:lnTo>
                      <a:lnTo>
                        <a:pt x="218" y="512"/>
                      </a:lnTo>
                      <a:lnTo>
                        <a:pt x="218" y="518"/>
                      </a:lnTo>
                      <a:lnTo>
                        <a:pt x="214" y="526"/>
                      </a:lnTo>
                      <a:lnTo>
                        <a:pt x="214" y="526"/>
                      </a:lnTo>
                      <a:lnTo>
                        <a:pt x="212" y="532"/>
                      </a:lnTo>
                      <a:lnTo>
                        <a:pt x="212" y="542"/>
                      </a:lnTo>
                      <a:lnTo>
                        <a:pt x="214" y="552"/>
                      </a:lnTo>
                      <a:lnTo>
                        <a:pt x="218" y="562"/>
                      </a:lnTo>
                      <a:lnTo>
                        <a:pt x="228" y="580"/>
                      </a:lnTo>
                      <a:lnTo>
                        <a:pt x="232" y="586"/>
                      </a:lnTo>
                      <a:lnTo>
                        <a:pt x="236" y="590"/>
                      </a:lnTo>
                      <a:lnTo>
                        <a:pt x="236" y="590"/>
                      </a:lnTo>
                      <a:lnTo>
                        <a:pt x="238" y="594"/>
                      </a:lnTo>
                      <a:lnTo>
                        <a:pt x="242" y="598"/>
                      </a:lnTo>
                      <a:lnTo>
                        <a:pt x="246" y="612"/>
                      </a:lnTo>
                      <a:lnTo>
                        <a:pt x="250" y="628"/>
                      </a:lnTo>
                      <a:lnTo>
                        <a:pt x="250" y="628"/>
                      </a:lnTo>
                      <a:lnTo>
                        <a:pt x="252" y="632"/>
                      </a:lnTo>
                      <a:lnTo>
                        <a:pt x="254" y="642"/>
                      </a:lnTo>
                      <a:lnTo>
                        <a:pt x="264" y="656"/>
                      </a:lnTo>
                      <a:lnTo>
                        <a:pt x="278" y="678"/>
                      </a:lnTo>
                      <a:lnTo>
                        <a:pt x="278" y="678"/>
                      </a:lnTo>
                      <a:lnTo>
                        <a:pt x="294" y="698"/>
                      </a:lnTo>
                      <a:lnTo>
                        <a:pt x="304" y="712"/>
                      </a:lnTo>
                      <a:lnTo>
                        <a:pt x="316" y="734"/>
                      </a:lnTo>
                      <a:lnTo>
                        <a:pt x="316" y="734"/>
                      </a:lnTo>
                      <a:lnTo>
                        <a:pt x="320" y="740"/>
                      </a:lnTo>
                      <a:lnTo>
                        <a:pt x="326" y="744"/>
                      </a:lnTo>
                      <a:lnTo>
                        <a:pt x="344" y="752"/>
                      </a:lnTo>
                      <a:lnTo>
                        <a:pt x="364" y="760"/>
                      </a:lnTo>
                      <a:lnTo>
                        <a:pt x="414" y="768"/>
                      </a:lnTo>
                      <a:lnTo>
                        <a:pt x="468" y="768"/>
                      </a:lnTo>
                      <a:lnTo>
                        <a:pt x="516" y="768"/>
                      </a:lnTo>
                      <a:lnTo>
                        <a:pt x="584" y="772"/>
                      </a:lnTo>
                      <a:lnTo>
                        <a:pt x="626" y="778"/>
                      </a:lnTo>
                      <a:lnTo>
                        <a:pt x="628" y="780"/>
                      </a:lnTo>
                      <a:lnTo>
                        <a:pt x="628" y="780"/>
                      </a:lnTo>
                      <a:lnTo>
                        <a:pt x="596" y="796"/>
                      </a:lnTo>
                      <a:lnTo>
                        <a:pt x="568" y="814"/>
                      </a:lnTo>
                      <a:lnTo>
                        <a:pt x="542" y="832"/>
                      </a:lnTo>
                      <a:lnTo>
                        <a:pt x="518" y="850"/>
                      </a:lnTo>
                      <a:lnTo>
                        <a:pt x="518" y="850"/>
                      </a:lnTo>
                      <a:lnTo>
                        <a:pt x="472" y="890"/>
                      </a:lnTo>
                      <a:lnTo>
                        <a:pt x="442" y="918"/>
                      </a:lnTo>
                      <a:lnTo>
                        <a:pt x="422" y="938"/>
                      </a:lnTo>
                      <a:lnTo>
                        <a:pt x="414" y="952"/>
                      </a:lnTo>
                      <a:lnTo>
                        <a:pt x="412" y="958"/>
                      </a:lnTo>
                      <a:lnTo>
                        <a:pt x="416" y="962"/>
                      </a:lnTo>
                      <a:lnTo>
                        <a:pt x="418" y="962"/>
                      </a:lnTo>
                      <a:lnTo>
                        <a:pt x="420" y="962"/>
                      </a:lnTo>
                      <a:lnTo>
                        <a:pt x="430" y="996"/>
                      </a:lnTo>
                      <a:lnTo>
                        <a:pt x="430" y="996"/>
                      </a:lnTo>
                      <a:lnTo>
                        <a:pt x="438" y="1020"/>
                      </a:lnTo>
                      <a:lnTo>
                        <a:pt x="446" y="1044"/>
                      </a:lnTo>
                      <a:lnTo>
                        <a:pt x="458" y="1074"/>
                      </a:lnTo>
                      <a:lnTo>
                        <a:pt x="474" y="1102"/>
                      </a:lnTo>
                      <a:lnTo>
                        <a:pt x="490" y="1130"/>
                      </a:lnTo>
                      <a:lnTo>
                        <a:pt x="500" y="1142"/>
                      </a:lnTo>
                      <a:lnTo>
                        <a:pt x="510" y="1152"/>
                      </a:lnTo>
                      <a:lnTo>
                        <a:pt x="520" y="1160"/>
                      </a:lnTo>
                      <a:lnTo>
                        <a:pt x="530" y="1166"/>
                      </a:lnTo>
                      <a:lnTo>
                        <a:pt x="530" y="1166"/>
                      </a:lnTo>
                      <a:lnTo>
                        <a:pt x="548" y="1174"/>
                      </a:lnTo>
                      <a:lnTo>
                        <a:pt x="560" y="1184"/>
                      </a:lnTo>
                      <a:lnTo>
                        <a:pt x="568" y="1194"/>
                      </a:lnTo>
                      <a:lnTo>
                        <a:pt x="572" y="1204"/>
                      </a:lnTo>
                      <a:lnTo>
                        <a:pt x="574" y="1214"/>
                      </a:lnTo>
                      <a:lnTo>
                        <a:pt x="574" y="1222"/>
                      </a:lnTo>
                      <a:lnTo>
                        <a:pt x="574" y="1228"/>
                      </a:lnTo>
                      <a:lnTo>
                        <a:pt x="574" y="1228"/>
                      </a:lnTo>
                      <a:lnTo>
                        <a:pt x="578" y="1236"/>
                      </a:lnTo>
                      <a:lnTo>
                        <a:pt x="588" y="1256"/>
                      </a:lnTo>
                      <a:lnTo>
                        <a:pt x="596" y="1268"/>
                      </a:lnTo>
                      <a:lnTo>
                        <a:pt x="604" y="1278"/>
                      </a:lnTo>
                      <a:lnTo>
                        <a:pt x="616" y="1284"/>
                      </a:lnTo>
                      <a:lnTo>
                        <a:pt x="626" y="1288"/>
                      </a:lnTo>
                      <a:lnTo>
                        <a:pt x="626" y="1288"/>
                      </a:lnTo>
                      <a:lnTo>
                        <a:pt x="632" y="1290"/>
                      </a:lnTo>
                      <a:lnTo>
                        <a:pt x="638" y="1294"/>
                      </a:lnTo>
                      <a:lnTo>
                        <a:pt x="642" y="1300"/>
                      </a:lnTo>
                      <a:lnTo>
                        <a:pt x="646" y="1306"/>
                      </a:lnTo>
                      <a:lnTo>
                        <a:pt x="652" y="1322"/>
                      </a:lnTo>
                      <a:lnTo>
                        <a:pt x="656" y="1340"/>
                      </a:lnTo>
                      <a:lnTo>
                        <a:pt x="660" y="1374"/>
                      </a:lnTo>
                      <a:lnTo>
                        <a:pt x="662" y="1388"/>
                      </a:lnTo>
                      <a:lnTo>
                        <a:pt x="662" y="1388"/>
                      </a:lnTo>
                      <a:lnTo>
                        <a:pt x="662" y="1404"/>
                      </a:lnTo>
                      <a:lnTo>
                        <a:pt x="660" y="1420"/>
                      </a:lnTo>
                      <a:lnTo>
                        <a:pt x="656" y="1442"/>
                      </a:lnTo>
                      <a:lnTo>
                        <a:pt x="650" y="1464"/>
                      </a:lnTo>
                      <a:lnTo>
                        <a:pt x="642" y="1486"/>
                      </a:lnTo>
                      <a:lnTo>
                        <a:pt x="636" y="1498"/>
                      </a:lnTo>
                      <a:lnTo>
                        <a:pt x="630" y="1508"/>
                      </a:lnTo>
                      <a:lnTo>
                        <a:pt x="622" y="1518"/>
                      </a:lnTo>
                      <a:lnTo>
                        <a:pt x="612" y="1528"/>
                      </a:lnTo>
                      <a:lnTo>
                        <a:pt x="612" y="1528"/>
                      </a:lnTo>
                      <a:lnTo>
                        <a:pt x="596" y="1544"/>
                      </a:lnTo>
                      <a:lnTo>
                        <a:pt x="582" y="1558"/>
                      </a:lnTo>
                      <a:lnTo>
                        <a:pt x="562" y="1580"/>
                      </a:lnTo>
                      <a:lnTo>
                        <a:pt x="550" y="1596"/>
                      </a:lnTo>
                      <a:lnTo>
                        <a:pt x="548" y="1602"/>
                      </a:lnTo>
                      <a:lnTo>
                        <a:pt x="548" y="1602"/>
                      </a:lnTo>
                      <a:lnTo>
                        <a:pt x="538" y="1616"/>
                      </a:lnTo>
                      <a:lnTo>
                        <a:pt x="530" y="1632"/>
                      </a:lnTo>
                      <a:lnTo>
                        <a:pt x="522" y="1652"/>
                      </a:lnTo>
                      <a:lnTo>
                        <a:pt x="522" y="1652"/>
                      </a:lnTo>
                      <a:lnTo>
                        <a:pt x="518" y="1676"/>
                      </a:lnTo>
                      <a:lnTo>
                        <a:pt x="516" y="1698"/>
                      </a:lnTo>
                      <a:lnTo>
                        <a:pt x="518" y="1716"/>
                      </a:lnTo>
                      <a:lnTo>
                        <a:pt x="520" y="1724"/>
                      </a:lnTo>
                      <a:lnTo>
                        <a:pt x="522" y="1732"/>
                      </a:lnTo>
                      <a:lnTo>
                        <a:pt x="522" y="1732"/>
                      </a:lnTo>
                      <a:lnTo>
                        <a:pt x="526" y="1736"/>
                      </a:lnTo>
                      <a:lnTo>
                        <a:pt x="532" y="1738"/>
                      </a:lnTo>
                      <a:lnTo>
                        <a:pt x="538" y="1738"/>
                      </a:lnTo>
                      <a:lnTo>
                        <a:pt x="544" y="1738"/>
                      </a:lnTo>
                      <a:lnTo>
                        <a:pt x="554" y="1734"/>
                      </a:lnTo>
                      <a:lnTo>
                        <a:pt x="558" y="1732"/>
                      </a:lnTo>
                      <a:lnTo>
                        <a:pt x="640" y="1640"/>
                      </a:lnTo>
                      <a:lnTo>
                        <a:pt x="636" y="1610"/>
                      </a:lnTo>
                      <a:lnTo>
                        <a:pt x="636" y="1610"/>
                      </a:lnTo>
                      <a:lnTo>
                        <a:pt x="648" y="1598"/>
                      </a:lnTo>
                      <a:lnTo>
                        <a:pt x="658" y="1590"/>
                      </a:lnTo>
                      <a:lnTo>
                        <a:pt x="664" y="1588"/>
                      </a:lnTo>
                      <a:lnTo>
                        <a:pt x="670" y="1586"/>
                      </a:lnTo>
                      <a:lnTo>
                        <a:pt x="670" y="1586"/>
                      </a:lnTo>
                      <a:lnTo>
                        <a:pt x="678" y="1582"/>
                      </a:lnTo>
                      <a:lnTo>
                        <a:pt x="684" y="1578"/>
                      </a:lnTo>
                      <a:lnTo>
                        <a:pt x="698" y="1562"/>
                      </a:lnTo>
                      <a:lnTo>
                        <a:pt x="712" y="1538"/>
                      </a:lnTo>
                      <a:lnTo>
                        <a:pt x="712" y="1538"/>
                      </a:lnTo>
                      <a:lnTo>
                        <a:pt x="732" y="1520"/>
                      </a:lnTo>
                      <a:lnTo>
                        <a:pt x="752" y="1500"/>
                      </a:lnTo>
                      <a:lnTo>
                        <a:pt x="770" y="1476"/>
                      </a:lnTo>
                      <a:lnTo>
                        <a:pt x="770" y="1476"/>
                      </a:lnTo>
                      <a:lnTo>
                        <a:pt x="790" y="1446"/>
                      </a:lnTo>
                      <a:lnTo>
                        <a:pt x="812" y="1410"/>
                      </a:lnTo>
                      <a:lnTo>
                        <a:pt x="830" y="1374"/>
                      </a:lnTo>
                      <a:lnTo>
                        <a:pt x="836" y="1356"/>
                      </a:lnTo>
                      <a:lnTo>
                        <a:pt x="840" y="1342"/>
                      </a:lnTo>
                      <a:lnTo>
                        <a:pt x="840" y="1342"/>
                      </a:lnTo>
                      <a:lnTo>
                        <a:pt x="854" y="1266"/>
                      </a:lnTo>
                      <a:lnTo>
                        <a:pt x="878" y="1136"/>
                      </a:lnTo>
                      <a:lnTo>
                        <a:pt x="890" y="1070"/>
                      </a:lnTo>
                      <a:lnTo>
                        <a:pt x="904" y="1014"/>
                      </a:lnTo>
                      <a:lnTo>
                        <a:pt x="910" y="992"/>
                      </a:lnTo>
                      <a:lnTo>
                        <a:pt x="916" y="974"/>
                      </a:lnTo>
                      <a:lnTo>
                        <a:pt x="922" y="964"/>
                      </a:lnTo>
                      <a:lnTo>
                        <a:pt x="924" y="960"/>
                      </a:lnTo>
                      <a:lnTo>
                        <a:pt x="926" y="960"/>
                      </a:lnTo>
                      <a:lnTo>
                        <a:pt x="926" y="960"/>
                      </a:lnTo>
                      <a:lnTo>
                        <a:pt x="932" y="958"/>
                      </a:lnTo>
                      <a:lnTo>
                        <a:pt x="938" y="954"/>
                      </a:lnTo>
                      <a:lnTo>
                        <a:pt x="950" y="942"/>
                      </a:lnTo>
                      <a:lnTo>
                        <a:pt x="964" y="926"/>
                      </a:lnTo>
                      <a:lnTo>
                        <a:pt x="976" y="908"/>
                      </a:lnTo>
                      <a:lnTo>
                        <a:pt x="968" y="972"/>
                      </a:lnTo>
                      <a:lnTo>
                        <a:pt x="972" y="994"/>
                      </a:lnTo>
                      <a:lnTo>
                        <a:pt x="962" y="1022"/>
                      </a:lnTo>
                      <a:lnTo>
                        <a:pt x="962" y="1068"/>
                      </a:lnTo>
                      <a:lnTo>
                        <a:pt x="962" y="1080"/>
                      </a:lnTo>
                      <a:lnTo>
                        <a:pt x="962" y="1146"/>
                      </a:lnTo>
                      <a:lnTo>
                        <a:pt x="972" y="1150"/>
                      </a:lnTo>
                      <a:lnTo>
                        <a:pt x="972" y="1160"/>
                      </a:lnTo>
                      <a:lnTo>
                        <a:pt x="962" y="1170"/>
                      </a:lnTo>
                      <a:lnTo>
                        <a:pt x="964" y="1202"/>
                      </a:lnTo>
                      <a:lnTo>
                        <a:pt x="964" y="1252"/>
                      </a:lnTo>
                      <a:lnTo>
                        <a:pt x="984" y="1294"/>
                      </a:lnTo>
                      <a:lnTo>
                        <a:pt x="1016" y="1320"/>
                      </a:lnTo>
                      <a:lnTo>
                        <a:pt x="1018" y="1292"/>
                      </a:lnTo>
                      <a:lnTo>
                        <a:pt x="1022" y="1320"/>
                      </a:lnTo>
                      <a:lnTo>
                        <a:pt x="1054" y="1294"/>
                      </a:lnTo>
                      <a:lnTo>
                        <a:pt x="1074" y="1252"/>
                      </a:lnTo>
                      <a:lnTo>
                        <a:pt x="1074" y="1202"/>
                      </a:lnTo>
                      <a:lnTo>
                        <a:pt x="1076" y="1170"/>
                      </a:lnTo>
                      <a:lnTo>
                        <a:pt x="1066" y="1160"/>
                      </a:lnTo>
                      <a:lnTo>
                        <a:pt x="1066" y="1150"/>
                      </a:lnTo>
                      <a:lnTo>
                        <a:pt x="1076" y="1146"/>
                      </a:lnTo>
                      <a:lnTo>
                        <a:pt x="1076" y="1080"/>
                      </a:lnTo>
                      <a:lnTo>
                        <a:pt x="1076" y="1068"/>
                      </a:lnTo>
                      <a:lnTo>
                        <a:pt x="1076" y="1022"/>
                      </a:lnTo>
                      <a:lnTo>
                        <a:pt x="1066" y="994"/>
                      </a:lnTo>
                      <a:lnTo>
                        <a:pt x="1068" y="972"/>
                      </a:lnTo>
                      <a:lnTo>
                        <a:pt x="1062" y="908"/>
                      </a:lnTo>
                      <a:lnTo>
                        <a:pt x="1062" y="908"/>
                      </a:lnTo>
                      <a:lnTo>
                        <a:pt x="1074" y="926"/>
                      </a:lnTo>
                      <a:lnTo>
                        <a:pt x="1088" y="942"/>
                      </a:lnTo>
                      <a:lnTo>
                        <a:pt x="1100" y="954"/>
                      </a:lnTo>
                      <a:lnTo>
                        <a:pt x="1106" y="958"/>
                      </a:lnTo>
                      <a:lnTo>
                        <a:pt x="1112" y="960"/>
                      </a:lnTo>
                      <a:lnTo>
                        <a:pt x="1112" y="960"/>
                      </a:lnTo>
                      <a:lnTo>
                        <a:pt x="1114" y="960"/>
                      </a:lnTo>
                      <a:lnTo>
                        <a:pt x="1116" y="964"/>
                      </a:lnTo>
                      <a:lnTo>
                        <a:pt x="1122" y="974"/>
                      </a:lnTo>
                      <a:lnTo>
                        <a:pt x="1128" y="992"/>
                      </a:lnTo>
                      <a:lnTo>
                        <a:pt x="1134" y="1014"/>
                      </a:lnTo>
                      <a:lnTo>
                        <a:pt x="1148" y="1070"/>
                      </a:lnTo>
                      <a:lnTo>
                        <a:pt x="1160" y="1136"/>
                      </a:lnTo>
                      <a:lnTo>
                        <a:pt x="1184" y="1266"/>
                      </a:lnTo>
                      <a:lnTo>
                        <a:pt x="1198" y="1342"/>
                      </a:lnTo>
                      <a:lnTo>
                        <a:pt x="1198" y="1342"/>
                      </a:lnTo>
                      <a:lnTo>
                        <a:pt x="1202" y="1356"/>
                      </a:lnTo>
                      <a:lnTo>
                        <a:pt x="1208" y="1374"/>
                      </a:lnTo>
                      <a:lnTo>
                        <a:pt x="1226" y="1410"/>
                      </a:lnTo>
                      <a:lnTo>
                        <a:pt x="1248" y="1446"/>
                      </a:lnTo>
                      <a:lnTo>
                        <a:pt x="1268" y="1476"/>
                      </a:lnTo>
                      <a:lnTo>
                        <a:pt x="1268" y="1476"/>
                      </a:lnTo>
                      <a:lnTo>
                        <a:pt x="1286" y="1500"/>
                      </a:lnTo>
                      <a:lnTo>
                        <a:pt x="1304" y="1520"/>
                      </a:lnTo>
                      <a:lnTo>
                        <a:pt x="1326" y="1538"/>
                      </a:lnTo>
                      <a:lnTo>
                        <a:pt x="1326" y="1538"/>
                      </a:lnTo>
                      <a:lnTo>
                        <a:pt x="1340" y="1562"/>
                      </a:lnTo>
                      <a:lnTo>
                        <a:pt x="1354" y="1578"/>
                      </a:lnTo>
                      <a:lnTo>
                        <a:pt x="1360" y="1582"/>
                      </a:lnTo>
                      <a:lnTo>
                        <a:pt x="1366" y="1586"/>
                      </a:lnTo>
                      <a:lnTo>
                        <a:pt x="1366" y="1586"/>
                      </a:lnTo>
                      <a:lnTo>
                        <a:pt x="1374" y="1588"/>
                      </a:lnTo>
                      <a:lnTo>
                        <a:pt x="1380" y="1590"/>
                      </a:lnTo>
                      <a:lnTo>
                        <a:pt x="1390" y="1598"/>
                      </a:lnTo>
                      <a:lnTo>
                        <a:pt x="1402" y="1610"/>
                      </a:lnTo>
                      <a:lnTo>
                        <a:pt x="1398" y="1640"/>
                      </a:lnTo>
                      <a:lnTo>
                        <a:pt x="1480" y="1732"/>
                      </a:lnTo>
                      <a:lnTo>
                        <a:pt x="1480" y="1732"/>
                      </a:lnTo>
                      <a:lnTo>
                        <a:pt x="1484" y="1734"/>
                      </a:lnTo>
                      <a:lnTo>
                        <a:pt x="1494" y="1738"/>
                      </a:lnTo>
                      <a:lnTo>
                        <a:pt x="1500" y="1738"/>
                      </a:lnTo>
                      <a:lnTo>
                        <a:pt x="1506" y="1738"/>
                      </a:lnTo>
                      <a:lnTo>
                        <a:pt x="1512" y="1736"/>
                      </a:lnTo>
                      <a:lnTo>
                        <a:pt x="1516" y="1732"/>
                      </a:lnTo>
                      <a:lnTo>
                        <a:pt x="1516" y="1732"/>
                      </a:lnTo>
                      <a:lnTo>
                        <a:pt x="1518" y="1724"/>
                      </a:lnTo>
                      <a:lnTo>
                        <a:pt x="1520" y="1716"/>
                      </a:lnTo>
                      <a:lnTo>
                        <a:pt x="1522" y="1698"/>
                      </a:lnTo>
                      <a:lnTo>
                        <a:pt x="1520" y="1676"/>
                      </a:lnTo>
                      <a:lnTo>
                        <a:pt x="1516" y="1652"/>
                      </a:lnTo>
                      <a:lnTo>
                        <a:pt x="1516" y="1652"/>
                      </a:lnTo>
                      <a:lnTo>
                        <a:pt x="1508" y="1632"/>
                      </a:lnTo>
                      <a:lnTo>
                        <a:pt x="1500" y="1616"/>
                      </a:lnTo>
                      <a:lnTo>
                        <a:pt x="1490" y="1602"/>
                      </a:lnTo>
                      <a:lnTo>
                        <a:pt x="1490" y="1602"/>
                      </a:lnTo>
                      <a:lnTo>
                        <a:pt x="1486" y="1596"/>
                      </a:lnTo>
                      <a:lnTo>
                        <a:pt x="1476" y="1580"/>
                      </a:lnTo>
                      <a:lnTo>
                        <a:pt x="1456" y="1558"/>
                      </a:lnTo>
                      <a:lnTo>
                        <a:pt x="1442" y="1544"/>
                      </a:lnTo>
                      <a:lnTo>
                        <a:pt x="1424" y="1528"/>
                      </a:lnTo>
                      <a:lnTo>
                        <a:pt x="1424" y="1528"/>
                      </a:lnTo>
                      <a:lnTo>
                        <a:pt x="1416" y="1518"/>
                      </a:lnTo>
                      <a:lnTo>
                        <a:pt x="1408" y="1508"/>
                      </a:lnTo>
                      <a:lnTo>
                        <a:pt x="1402" y="1498"/>
                      </a:lnTo>
                      <a:lnTo>
                        <a:pt x="1396" y="1486"/>
                      </a:lnTo>
                      <a:lnTo>
                        <a:pt x="1386" y="1464"/>
                      </a:lnTo>
                      <a:lnTo>
                        <a:pt x="1382" y="1442"/>
                      </a:lnTo>
                      <a:lnTo>
                        <a:pt x="1378" y="1420"/>
                      </a:lnTo>
                      <a:lnTo>
                        <a:pt x="1376" y="1404"/>
                      </a:lnTo>
                      <a:lnTo>
                        <a:pt x="1376" y="1388"/>
                      </a:lnTo>
                      <a:lnTo>
                        <a:pt x="1376" y="1388"/>
                      </a:lnTo>
                      <a:lnTo>
                        <a:pt x="1378" y="1374"/>
                      </a:lnTo>
                      <a:lnTo>
                        <a:pt x="1382" y="1340"/>
                      </a:lnTo>
                      <a:lnTo>
                        <a:pt x="1386" y="1322"/>
                      </a:lnTo>
                      <a:lnTo>
                        <a:pt x="1392" y="1306"/>
                      </a:lnTo>
                      <a:lnTo>
                        <a:pt x="1396" y="1300"/>
                      </a:lnTo>
                      <a:lnTo>
                        <a:pt x="1400" y="1294"/>
                      </a:lnTo>
                      <a:lnTo>
                        <a:pt x="1406" y="1290"/>
                      </a:lnTo>
                      <a:lnTo>
                        <a:pt x="1410" y="1288"/>
                      </a:lnTo>
                      <a:lnTo>
                        <a:pt x="1410" y="1288"/>
                      </a:lnTo>
                      <a:lnTo>
                        <a:pt x="1422" y="1284"/>
                      </a:lnTo>
                      <a:lnTo>
                        <a:pt x="1432" y="1278"/>
                      </a:lnTo>
                      <a:lnTo>
                        <a:pt x="1442" y="1268"/>
                      </a:lnTo>
                      <a:lnTo>
                        <a:pt x="1450" y="1256"/>
                      </a:lnTo>
                      <a:lnTo>
                        <a:pt x="1460" y="1236"/>
                      </a:lnTo>
                      <a:lnTo>
                        <a:pt x="1464" y="1228"/>
                      </a:lnTo>
                      <a:lnTo>
                        <a:pt x="1464" y="1228"/>
                      </a:lnTo>
                      <a:lnTo>
                        <a:pt x="1464" y="1222"/>
                      </a:lnTo>
                      <a:lnTo>
                        <a:pt x="1464" y="1214"/>
                      </a:lnTo>
                      <a:lnTo>
                        <a:pt x="1466" y="1204"/>
                      </a:lnTo>
                      <a:lnTo>
                        <a:pt x="1470" y="1194"/>
                      </a:lnTo>
                      <a:lnTo>
                        <a:pt x="1478" y="1184"/>
                      </a:lnTo>
                      <a:lnTo>
                        <a:pt x="1490" y="1174"/>
                      </a:lnTo>
                      <a:lnTo>
                        <a:pt x="1508" y="1166"/>
                      </a:lnTo>
                      <a:lnTo>
                        <a:pt x="1508" y="1166"/>
                      </a:lnTo>
                      <a:lnTo>
                        <a:pt x="1518" y="1160"/>
                      </a:lnTo>
                      <a:lnTo>
                        <a:pt x="1528" y="1152"/>
                      </a:lnTo>
                      <a:lnTo>
                        <a:pt x="1538" y="1142"/>
                      </a:lnTo>
                      <a:lnTo>
                        <a:pt x="1548" y="1130"/>
                      </a:lnTo>
                      <a:lnTo>
                        <a:pt x="1564" y="1102"/>
                      </a:lnTo>
                      <a:lnTo>
                        <a:pt x="1580" y="1074"/>
                      </a:lnTo>
                      <a:lnTo>
                        <a:pt x="1592" y="1044"/>
                      </a:lnTo>
                      <a:lnTo>
                        <a:pt x="1600" y="1020"/>
                      </a:lnTo>
                      <a:lnTo>
                        <a:pt x="1608" y="996"/>
                      </a:lnTo>
                      <a:lnTo>
                        <a:pt x="1618" y="962"/>
                      </a:lnTo>
                      <a:lnTo>
                        <a:pt x="1618" y="962"/>
                      </a:lnTo>
                      <a:lnTo>
                        <a:pt x="1620" y="962"/>
                      </a:lnTo>
                      <a:lnTo>
                        <a:pt x="1622" y="962"/>
                      </a:lnTo>
                      <a:lnTo>
                        <a:pt x="1626" y="958"/>
                      </a:lnTo>
                      <a:lnTo>
                        <a:pt x="1624" y="952"/>
                      </a:lnTo>
                      <a:lnTo>
                        <a:pt x="1614" y="938"/>
                      </a:lnTo>
                      <a:lnTo>
                        <a:pt x="1596" y="918"/>
                      </a:lnTo>
                      <a:lnTo>
                        <a:pt x="1566" y="890"/>
                      </a:lnTo>
                      <a:lnTo>
                        <a:pt x="1520" y="850"/>
                      </a:lnTo>
                      <a:lnTo>
                        <a:pt x="1520" y="850"/>
                      </a:lnTo>
                      <a:lnTo>
                        <a:pt x="1496" y="832"/>
                      </a:lnTo>
                      <a:lnTo>
                        <a:pt x="1470" y="814"/>
                      </a:lnTo>
                      <a:lnTo>
                        <a:pt x="1440" y="796"/>
                      </a:lnTo>
                      <a:lnTo>
                        <a:pt x="1410" y="780"/>
                      </a:lnTo>
                      <a:lnTo>
                        <a:pt x="1412" y="778"/>
                      </a:lnTo>
                      <a:lnTo>
                        <a:pt x="1454" y="772"/>
                      </a:lnTo>
                      <a:lnTo>
                        <a:pt x="1522" y="768"/>
                      </a:lnTo>
                      <a:lnTo>
                        <a:pt x="1570" y="768"/>
                      </a:lnTo>
                      <a:lnTo>
                        <a:pt x="1624" y="768"/>
                      </a:lnTo>
                      <a:lnTo>
                        <a:pt x="1674" y="760"/>
                      </a:lnTo>
                      <a:lnTo>
                        <a:pt x="1674" y="760"/>
                      </a:lnTo>
                      <a:lnTo>
                        <a:pt x="1694" y="752"/>
                      </a:lnTo>
                      <a:lnTo>
                        <a:pt x="1710" y="744"/>
                      </a:lnTo>
                      <a:lnTo>
                        <a:pt x="1718" y="740"/>
                      </a:lnTo>
                      <a:lnTo>
                        <a:pt x="1722" y="734"/>
                      </a:lnTo>
                      <a:lnTo>
                        <a:pt x="1722" y="734"/>
                      </a:lnTo>
                      <a:lnTo>
                        <a:pt x="1734" y="712"/>
                      </a:lnTo>
                      <a:lnTo>
                        <a:pt x="1744" y="698"/>
                      </a:lnTo>
                      <a:lnTo>
                        <a:pt x="1760" y="678"/>
                      </a:lnTo>
                      <a:lnTo>
                        <a:pt x="1760" y="678"/>
                      </a:lnTo>
                      <a:lnTo>
                        <a:pt x="1774" y="656"/>
                      </a:lnTo>
                      <a:lnTo>
                        <a:pt x="1782" y="642"/>
                      </a:lnTo>
                      <a:lnTo>
                        <a:pt x="1786" y="632"/>
                      </a:lnTo>
                      <a:lnTo>
                        <a:pt x="1788" y="628"/>
                      </a:lnTo>
                      <a:lnTo>
                        <a:pt x="1788" y="628"/>
                      </a:lnTo>
                      <a:lnTo>
                        <a:pt x="1792" y="612"/>
                      </a:lnTo>
                      <a:lnTo>
                        <a:pt x="1796" y="598"/>
                      </a:lnTo>
                      <a:lnTo>
                        <a:pt x="1798" y="594"/>
                      </a:lnTo>
                      <a:lnTo>
                        <a:pt x="1802" y="590"/>
                      </a:lnTo>
                      <a:lnTo>
                        <a:pt x="1802" y="590"/>
                      </a:lnTo>
                      <a:lnTo>
                        <a:pt x="1806" y="586"/>
                      </a:lnTo>
                      <a:lnTo>
                        <a:pt x="1810" y="580"/>
                      </a:lnTo>
                      <a:lnTo>
                        <a:pt x="1820" y="562"/>
                      </a:lnTo>
                      <a:lnTo>
                        <a:pt x="1824" y="552"/>
                      </a:lnTo>
                      <a:lnTo>
                        <a:pt x="1826" y="542"/>
                      </a:lnTo>
                      <a:lnTo>
                        <a:pt x="1826" y="532"/>
                      </a:lnTo>
                      <a:lnTo>
                        <a:pt x="1822" y="526"/>
                      </a:lnTo>
                      <a:lnTo>
                        <a:pt x="1822" y="526"/>
                      </a:lnTo>
                      <a:lnTo>
                        <a:pt x="1820" y="518"/>
                      </a:lnTo>
                      <a:lnTo>
                        <a:pt x="1820" y="512"/>
                      </a:lnTo>
                      <a:lnTo>
                        <a:pt x="1820" y="506"/>
                      </a:lnTo>
                      <a:lnTo>
                        <a:pt x="1824" y="498"/>
                      </a:lnTo>
                      <a:lnTo>
                        <a:pt x="1828" y="488"/>
                      </a:lnTo>
                      <a:lnTo>
                        <a:pt x="1832" y="484"/>
                      </a:lnTo>
                      <a:lnTo>
                        <a:pt x="1832" y="484"/>
                      </a:lnTo>
                      <a:lnTo>
                        <a:pt x="1842" y="474"/>
                      </a:lnTo>
                      <a:lnTo>
                        <a:pt x="1850" y="466"/>
                      </a:lnTo>
                      <a:lnTo>
                        <a:pt x="1850" y="462"/>
                      </a:lnTo>
                      <a:lnTo>
                        <a:pt x="1848" y="458"/>
                      </a:lnTo>
                      <a:lnTo>
                        <a:pt x="1848" y="458"/>
                      </a:lnTo>
                      <a:lnTo>
                        <a:pt x="1846" y="452"/>
                      </a:lnTo>
                      <a:lnTo>
                        <a:pt x="1846" y="446"/>
                      </a:lnTo>
                      <a:lnTo>
                        <a:pt x="1848" y="428"/>
                      </a:lnTo>
                      <a:lnTo>
                        <a:pt x="1852" y="404"/>
                      </a:lnTo>
                      <a:lnTo>
                        <a:pt x="1852" y="404"/>
                      </a:lnTo>
                      <a:lnTo>
                        <a:pt x="1868" y="384"/>
                      </a:lnTo>
                      <a:lnTo>
                        <a:pt x="1880" y="370"/>
                      </a:lnTo>
                      <a:lnTo>
                        <a:pt x="1882" y="364"/>
                      </a:lnTo>
                      <a:lnTo>
                        <a:pt x="1884" y="358"/>
                      </a:lnTo>
                      <a:lnTo>
                        <a:pt x="1884" y="358"/>
                      </a:lnTo>
                      <a:lnTo>
                        <a:pt x="1888" y="348"/>
                      </a:lnTo>
                      <a:lnTo>
                        <a:pt x="1896" y="332"/>
                      </a:lnTo>
                      <a:lnTo>
                        <a:pt x="1910" y="318"/>
                      </a:lnTo>
                      <a:lnTo>
                        <a:pt x="1916" y="312"/>
                      </a:lnTo>
                      <a:lnTo>
                        <a:pt x="1924" y="308"/>
                      </a:lnTo>
                      <a:lnTo>
                        <a:pt x="1924" y="308"/>
                      </a:lnTo>
                      <a:lnTo>
                        <a:pt x="1930" y="302"/>
                      </a:lnTo>
                      <a:lnTo>
                        <a:pt x="1936" y="298"/>
                      </a:lnTo>
                      <a:lnTo>
                        <a:pt x="1946" y="286"/>
                      </a:lnTo>
                      <a:lnTo>
                        <a:pt x="1956" y="272"/>
                      </a:lnTo>
                      <a:lnTo>
                        <a:pt x="1956" y="272"/>
                      </a:lnTo>
                      <a:lnTo>
                        <a:pt x="1960" y="258"/>
                      </a:lnTo>
                      <a:lnTo>
                        <a:pt x="1966" y="246"/>
                      </a:lnTo>
                      <a:lnTo>
                        <a:pt x="1970" y="242"/>
                      </a:lnTo>
                      <a:lnTo>
                        <a:pt x="1974" y="240"/>
                      </a:lnTo>
                      <a:lnTo>
                        <a:pt x="1974" y="240"/>
                      </a:lnTo>
                      <a:lnTo>
                        <a:pt x="1980" y="236"/>
                      </a:lnTo>
                      <a:lnTo>
                        <a:pt x="1984" y="232"/>
                      </a:lnTo>
                      <a:lnTo>
                        <a:pt x="1994" y="218"/>
                      </a:lnTo>
                      <a:lnTo>
                        <a:pt x="2006" y="202"/>
                      </a:lnTo>
                      <a:lnTo>
                        <a:pt x="2028" y="156"/>
                      </a:lnTo>
                      <a:lnTo>
                        <a:pt x="2038" y="114"/>
                      </a:lnTo>
                      <a:lnTo>
                        <a:pt x="2036" y="78"/>
                      </a:lnTo>
                      <a:close/>
                      <a:moveTo>
                        <a:pt x="1014" y="582"/>
                      </a:moveTo>
                      <a:lnTo>
                        <a:pt x="1014" y="584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72000"/>
                  </a:schemeClr>
                </a:solidFill>
                <a:ln>
                  <a:noFill/>
                </a:ln>
                <a:effectLst/>
              </p:spPr>
              <p:txBody>
                <a:bodyPr vert="horz" wrap="square" lIns="91440" tIns="45720" rIns="91440" bIns="45720" anchor="t"/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40" name="Group 134"/>
              <p:cNvGrpSpPr>
                <a:grpSpLocks noChangeAspect="1"/>
              </p:cNvGrpSpPr>
              <p:nvPr/>
            </p:nvGrpSpPr>
            <p:grpSpPr>
              <a:xfrm rot="1992353">
                <a:off x="7040279" y="5528388"/>
                <a:ext cx="986817" cy="1259010"/>
                <a:chOff x="1025626" y="1216025"/>
                <a:chExt cx="3317877" cy="4233024"/>
              </a:xfrm>
              <a:solidFill>
                <a:schemeClr val="bg2">
                  <a:lumMod val="60000"/>
                  <a:lumOff val="40000"/>
                  <a:alpha val="18000"/>
                </a:schemeClr>
              </a:solidFill>
            </p:grpSpPr>
            <p:sp>
              <p:nvSpPr>
                <p:cNvPr id="172" name="Freeform 80"/>
                <p:cNvSpPr/>
                <p:nvPr/>
              </p:nvSpPr>
              <p:spPr bwMode="auto">
                <a:xfrm>
                  <a:off x="2032000" y="1216025"/>
                  <a:ext cx="1588" cy="15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</a:ln>
              </p:spPr>
              <p:txBody>
                <a:bodyPr vert="horz" wrap="square" lIns="91440" tIns="45720" rIns="91440" bIns="45720" anchor="t"/>
                <a:lstStyle/>
                <a:p>
                  <a:endParaRPr lang="en-US"/>
                </a:p>
              </p:txBody>
            </p:sp>
            <p:sp>
              <p:nvSpPr>
                <p:cNvPr id="174" name="Freeform 82"/>
                <p:cNvSpPr>
                  <a:spLocks noEditPoints="1"/>
                </p:cNvSpPr>
                <p:nvPr/>
              </p:nvSpPr>
              <p:spPr bwMode="auto">
                <a:xfrm rot="20200629">
                  <a:off x="1025626" y="2728077"/>
                  <a:ext cx="3317877" cy="272097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90" h="1714">
                      <a:moveTo>
                        <a:pt x="2088" y="78"/>
                      </a:moveTo>
                      <a:lnTo>
                        <a:pt x="2070" y="44"/>
                      </a:lnTo>
                      <a:lnTo>
                        <a:pt x="2028" y="16"/>
                      </a:lnTo>
                      <a:lnTo>
                        <a:pt x="1964" y="4"/>
                      </a:lnTo>
                      <a:lnTo>
                        <a:pt x="1896" y="0"/>
                      </a:lnTo>
                      <a:lnTo>
                        <a:pt x="1896" y="0"/>
                      </a:lnTo>
                      <a:lnTo>
                        <a:pt x="1876" y="2"/>
                      </a:lnTo>
                      <a:lnTo>
                        <a:pt x="1852" y="4"/>
                      </a:lnTo>
                      <a:lnTo>
                        <a:pt x="1822" y="10"/>
                      </a:lnTo>
                      <a:lnTo>
                        <a:pt x="1784" y="18"/>
                      </a:lnTo>
                      <a:lnTo>
                        <a:pt x="1740" y="30"/>
                      </a:lnTo>
                      <a:lnTo>
                        <a:pt x="1694" y="46"/>
                      </a:lnTo>
                      <a:lnTo>
                        <a:pt x="1642" y="66"/>
                      </a:lnTo>
                      <a:lnTo>
                        <a:pt x="1642" y="66"/>
                      </a:lnTo>
                      <a:lnTo>
                        <a:pt x="1592" y="92"/>
                      </a:lnTo>
                      <a:lnTo>
                        <a:pt x="1544" y="118"/>
                      </a:lnTo>
                      <a:lnTo>
                        <a:pt x="1498" y="148"/>
                      </a:lnTo>
                      <a:lnTo>
                        <a:pt x="1454" y="180"/>
                      </a:lnTo>
                      <a:lnTo>
                        <a:pt x="1410" y="216"/>
                      </a:lnTo>
                      <a:lnTo>
                        <a:pt x="1368" y="254"/>
                      </a:lnTo>
                      <a:lnTo>
                        <a:pt x="1328" y="296"/>
                      </a:lnTo>
                      <a:lnTo>
                        <a:pt x="1286" y="342"/>
                      </a:lnTo>
                      <a:lnTo>
                        <a:pt x="1286" y="342"/>
                      </a:lnTo>
                      <a:lnTo>
                        <a:pt x="1254" y="380"/>
                      </a:lnTo>
                      <a:lnTo>
                        <a:pt x="1224" y="420"/>
                      </a:lnTo>
                      <a:lnTo>
                        <a:pt x="1196" y="462"/>
                      </a:lnTo>
                      <a:lnTo>
                        <a:pt x="1170" y="504"/>
                      </a:lnTo>
                      <a:lnTo>
                        <a:pt x="1124" y="578"/>
                      </a:lnTo>
                      <a:lnTo>
                        <a:pt x="1096" y="632"/>
                      </a:lnTo>
                      <a:lnTo>
                        <a:pt x="1096" y="632"/>
                      </a:lnTo>
                      <a:lnTo>
                        <a:pt x="1092" y="622"/>
                      </a:lnTo>
                      <a:lnTo>
                        <a:pt x="1082" y="608"/>
                      </a:lnTo>
                      <a:lnTo>
                        <a:pt x="1082" y="608"/>
                      </a:lnTo>
                      <a:lnTo>
                        <a:pt x="1086" y="600"/>
                      </a:lnTo>
                      <a:lnTo>
                        <a:pt x="1088" y="592"/>
                      </a:lnTo>
                      <a:lnTo>
                        <a:pt x="1088" y="592"/>
                      </a:lnTo>
                      <a:lnTo>
                        <a:pt x="1086" y="584"/>
                      </a:lnTo>
                      <a:lnTo>
                        <a:pt x="1082" y="576"/>
                      </a:lnTo>
                      <a:lnTo>
                        <a:pt x="1074" y="572"/>
                      </a:lnTo>
                      <a:lnTo>
                        <a:pt x="1066" y="570"/>
                      </a:lnTo>
                      <a:lnTo>
                        <a:pt x="1066" y="570"/>
                      </a:lnTo>
                      <a:lnTo>
                        <a:pt x="1064" y="570"/>
                      </a:lnTo>
                      <a:lnTo>
                        <a:pt x="1066" y="564"/>
                      </a:lnTo>
                      <a:lnTo>
                        <a:pt x="1060" y="564"/>
                      </a:lnTo>
                      <a:lnTo>
                        <a:pt x="1056" y="564"/>
                      </a:lnTo>
                      <a:lnTo>
                        <a:pt x="1056" y="564"/>
                      </a:lnTo>
                      <a:lnTo>
                        <a:pt x="1050" y="558"/>
                      </a:lnTo>
                      <a:lnTo>
                        <a:pt x="1048" y="560"/>
                      </a:lnTo>
                      <a:lnTo>
                        <a:pt x="1048" y="558"/>
                      </a:lnTo>
                      <a:lnTo>
                        <a:pt x="1044" y="562"/>
                      </a:lnTo>
                      <a:lnTo>
                        <a:pt x="1038" y="560"/>
                      </a:lnTo>
                      <a:lnTo>
                        <a:pt x="1038" y="564"/>
                      </a:lnTo>
                      <a:lnTo>
                        <a:pt x="1034" y="564"/>
                      </a:lnTo>
                      <a:lnTo>
                        <a:pt x="1030" y="564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26" y="570"/>
                      </a:lnTo>
                      <a:lnTo>
                        <a:pt x="1026" y="570"/>
                      </a:lnTo>
                      <a:lnTo>
                        <a:pt x="1016" y="572"/>
                      </a:lnTo>
                      <a:lnTo>
                        <a:pt x="1010" y="576"/>
                      </a:lnTo>
                      <a:lnTo>
                        <a:pt x="1004" y="584"/>
                      </a:lnTo>
                      <a:lnTo>
                        <a:pt x="1004" y="592"/>
                      </a:lnTo>
                      <a:lnTo>
                        <a:pt x="1004" y="592"/>
                      </a:lnTo>
                      <a:lnTo>
                        <a:pt x="1004" y="598"/>
                      </a:lnTo>
                      <a:lnTo>
                        <a:pt x="1008" y="604"/>
                      </a:lnTo>
                      <a:lnTo>
                        <a:pt x="1008" y="604"/>
                      </a:lnTo>
                      <a:lnTo>
                        <a:pt x="998" y="618"/>
                      </a:lnTo>
                      <a:lnTo>
                        <a:pt x="992" y="628"/>
                      </a:lnTo>
                      <a:lnTo>
                        <a:pt x="992" y="628"/>
                      </a:lnTo>
                      <a:lnTo>
                        <a:pt x="962" y="574"/>
                      </a:lnTo>
                      <a:lnTo>
                        <a:pt x="918" y="500"/>
                      </a:lnTo>
                      <a:lnTo>
                        <a:pt x="892" y="460"/>
                      </a:lnTo>
                      <a:lnTo>
                        <a:pt x="864" y="420"/>
                      </a:lnTo>
                      <a:lnTo>
                        <a:pt x="834" y="378"/>
                      </a:lnTo>
                      <a:lnTo>
                        <a:pt x="802" y="342"/>
                      </a:lnTo>
                      <a:lnTo>
                        <a:pt x="802" y="342"/>
                      </a:lnTo>
                      <a:lnTo>
                        <a:pt x="762" y="296"/>
                      </a:lnTo>
                      <a:lnTo>
                        <a:pt x="720" y="254"/>
                      </a:lnTo>
                      <a:lnTo>
                        <a:pt x="680" y="216"/>
                      </a:lnTo>
                      <a:lnTo>
                        <a:pt x="636" y="180"/>
                      </a:lnTo>
                      <a:lnTo>
                        <a:pt x="592" y="148"/>
                      </a:lnTo>
                      <a:lnTo>
                        <a:pt x="546" y="118"/>
                      </a:lnTo>
                      <a:lnTo>
                        <a:pt x="498" y="92"/>
                      </a:lnTo>
                      <a:lnTo>
                        <a:pt x="448" y="66"/>
                      </a:lnTo>
                      <a:lnTo>
                        <a:pt x="448" y="66"/>
                      </a:lnTo>
                      <a:lnTo>
                        <a:pt x="396" y="46"/>
                      </a:lnTo>
                      <a:lnTo>
                        <a:pt x="348" y="30"/>
                      </a:lnTo>
                      <a:lnTo>
                        <a:pt x="306" y="18"/>
                      </a:lnTo>
                      <a:lnTo>
                        <a:pt x="268" y="10"/>
                      </a:lnTo>
                      <a:lnTo>
                        <a:pt x="238" y="4"/>
                      </a:lnTo>
                      <a:lnTo>
                        <a:pt x="214" y="2"/>
                      </a:lnTo>
                      <a:lnTo>
                        <a:pt x="194" y="0"/>
                      </a:lnTo>
                      <a:lnTo>
                        <a:pt x="126" y="4"/>
                      </a:lnTo>
                      <a:lnTo>
                        <a:pt x="62" y="16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2"/>
                      </a:lnTo>
                      <a:lnTo>
                        <a:pt x="12" y="154"/>
                      </a:lnTo>
                      <a:lnTo>
                        <a:pt x="34" y="198"/>
                      </a:lnTo>
                      <a:lnTo>
                        <a:pt x="34" y="198"/>
                      </a:lnTo>
                      <a:lnTo>
                        <a:pt x="44" y="214"/>
                      </a:lnTo>
                      <a:lnTo>
                        <a:pt x="56" y="226"/>
                      </a:lnTo>
                      <a:lnTo>
                        <a:pt x="60" y="232"/>
                      </a:lnTo>
                      <a:lnTo>
                        <a:pt x="66" y="234"/>
                      </a:lnTo>
                      <a:lnTo>
                        <a:pt x="66" y="234"/>
                      </a:lnTo>
                      <a:lnTo>
                        <a:pt x="70" y="236"/>
                      </a:lnTo>
                      <a:lnTo>
                        <a:pt x="74" y="240"/>
                      </a:lnTo>
                      <a:lnTo>
                        <a:pt x="80" y="252"/>
                      </a:lnTo>
                      <a:lnTo>
                        <a:pt x="86" y="264"/>
                      </a:lnTo>
                      <a:lnTo>
                        <a:pt x="86" y="264"/>
                      </a:lnTo>
                      <a:lnTo>
                        <a:pt x="94" y="278"/>
                      </a:lnTo>
                      <a:lnTo>
                        <a:pt x="104" y="290"/>
                      </a:lnTo>
                      <a:lnTo>
                        <a:pt x="112" y="296"/>
                      </a:lnTo>
                      <a:lnTo>
                        <a:pt x="118" y="300"/>
                      </a:lnTo>
                      <a:lnTo>
                        <a:pt x="118" y="300"/>
                      </a:lnTo>
                      <a:lnTo>
                        <a:pt x="126" y="304"/>
                      </a:lnTo>
                      <a:lnTo>
                        <a:pt x="132" y="310"/>
                      </a:lnTo>
                      <a:lnTo>
                        <a:pt x="146" y="324"/>
                      </a:lnTo>
                      <a:lnTo>
                        <a:pt x="156" y="340"/>
                      </a:lnTo>
                      <a:lnTo>
                        <a:pt x="160" y="350"/>
                      </a:lnTo>
                      <a:lnTo>
                        <a:pt x="160" y="350"/>
                      </a:lnTo>
                      <a:lnTo>
                        <a:pt x="160" y="354"/>
                      </a:lnTo>
                      <a:lnTo>
                        <a:pt x="164" y="360"/>
                      </a:lnTo>
                      <a:lnTo>
                        <a:pt x="176" y="374"/>
                      </a:lnTo>
                      <a:lnTo>
                        <a:pt x="192" y="394"/>
                      </a:lnTo>
                      <a:lnTo>
                        <a:pt x="192" y="394"/>
                      </a:lnTo>
                      <a:lnTo>
                        <a:pt x="198" y="416"/>
                      </a:lnTo>
                      <a:lnTo>
                        <a:pt x="200" y="434"/>
                      </a:lnTo>
                      <a:lnTo>
                        <a:pt x="198" y="442"/>
                      </a:lnTo>
                      <a:lnTo>
                        <a:pt x="196" y="446"/>
                      </a:lnTo>
                      <a:lnTo>
                        <a:pt x="196" y="446"/>
                      </a:lnTo>
                      <a:lnTo>
                        <a:pt x="194" y="450"/>
                      </a:lnTo>
                      <a:lnTo>
                        <a:pt x="196" y="454"/>
                      </a:lnTo>
                      <a:lnTo>
                        <a:pt x="202" y="462"/>
                      </a:lnTo>
                      <a:lnTo>
                        <a:pt x="214" y="472"/>
                      </a:lnTo>
                      <a:lnTo>
                        <a:pt x="214" y="472"/>
                      </a:lnTo>
                      <a:lnTo>
                        <a:pt x="216" y="476"/>
                      </a:lnTo>
                      <a:lnTo>
                        <a:pt x="222" y="486"/>
                      </a:lnTo>
                      <a:lnTo>
                        <a:pt x="224" y="492"/>
                      </a:lnTo>
                      <a:lnTo>
                        <a:pt x="226" y="498"/>
                      </a:lnTo>
                      <a:lnTo>
                        <a:pt x="226" y="506"/>
                      </a:lnTo>
                      <a:lnTo>
                        <a:pt x="222" y="512"/>
                      </a:lnTo>
                      <a:lnTo>
                        <a:pt x="222" y="512"/>
                      </a:lnTo>
                      <a:lnTo>
                        <a:pt x="220" y="518"/>
                      </a:lnTo>
                      <a:lnTo>
                        <a:pt x="220" y="526"/>
                      </a:lnTo>
                      <a:lnTo>
                        <a:pt x="222" y="536"/>
                      </a:lnTo>
                      <a:lnTo>
                        <a:pt x="226" y="546"/>
                      </a:lnTo>
                      <a:lnTo>
                        <a:pt x="236" y="564"/>
                      </a:lnTo>
                      <a:lnTo>
                        <a:pt x="240" y="572"/>
                      </a:lnTo>
                      <a:lnTo>
                        <a:pt x="244" y="574"/>
                      </a:lnTo>
                      <a:lnTo>
                        <a:pt x="244" y="574"/>
                      </a:lnTo>
                      <a:lnTo>
                        <a:pt x="248" y="578"/>
                      </a:lnTo>
                      <a:lnTo>
                        <a:pt x="250" y="582"/>
                      </a:lnTo>
                      <a:lnTo>
                        <a:pt x="256" y="594"/>
                      </a:lnTo>
                      <a:lnTo>
                        <a:pt x="260" y="612"/>
                      </a:lnTo>
                      <a:lnTo>
                        <a:pt x="260" y="612"/>
                      </a:lnTo>
                      <a:lnTo>
                        <a:pt x="260" y="614"/>
                      </a:lnTo>
                      <a:lnTo>
                        <a:pt x="264" y="624"/>
                      </a:lnTo>
                      <a:lnTo>
                        <a:pt x="272" y="640"/>
                      </a:lnTo>
                      <a:lnTo>
                        <a:pt x="288" y="660"/>
                      </a:lnTo>
                      <a:lnTo>
                        <a:pt x="288" y="660"/>
                      </a:lnTo>
                      <a:lnTo>
                        <a:pt x="304" y="680"/>
                      </a:lnTo>
                      <a:lnTo>
                        <a:pt x="314" y="694"/>
                      </a:lnTo>
                      <a:lnTo>
                        <a:pt x="328" y="714"/>
                      </a:lnTo>
                      <a:lnTo>
                        <a:pt x="328" y="714"/>
                      </a:lnTo>
                      <a:lnTo>
                        <a:pt x="332" y="718"/>
                      </a:lnTo>
                      <a:lnTo>
                        <a:pt x="338" y="724"/>
                      </a:lnTo>
                      <a:lnTo>
                        <a:pt x="356" y="732"/>
                      </a:lnTo>
                      <a:lnTo>
                        <a:pt x="378" y="740"/>
                      </a:lnTo>
                      <a:lnTo>
                        <a:pt x="430" y="746"/>
                      </a:lnTo>
                      <a:lnTo>
                        <a:pt x="484" y="746"/>
                      </a:lnTo>
                      <a:lnTo>
                        <a:pt x="534" y="746"/>
                      </a:lnTo>
                      <a:lnTo>
                        <a:pt x="604" y="752"/>
                      </a:lnTo>
                      <a:lnTo>
                        <a:pt x="622" y="754"/>
                      </a:lnTo>
                      <a:lnTo>
                        <a:pt x="622" y="754"/>
                      </a:lnTo>
                      <a:lnTo>
                        <a:pt x="562" y="790"/>
                      </a:lnTo>
                      <a:lnTo>
                        <a:pt x="518" y="820"/>
                      </a:lnTo>
                      <a:lnTo>
                        <a:pt x="488" y="842"/>
                      </a:lnTo>
                      <a:lnTo>
                        <a:pt x="470" y="858"/>
                      </a:lnTo>
                      <a:lnTo>
                        <a:pt x="462" y="868"/>
                      </a:lnTo>
                      <a:lnTo>
                        <a:pt x="458" y="874"/>
                      </a:lnTo>
                      <a:lnTo>
                        <a:pt x="458" y="876"/>
                      </a:lnTo>
                      <a:lnTo>
                        <a:pt x="458" y="878"/>
                      </a:lnTo>
                      <a:lnTo>
                        <a:pt x="384" y="988"/>
                      </a:lnTo>
                      <a:lnTo>
                        <a:pt x="388" y="1004"/>
                      </a:lnTo>
                      <a:lnTo>
                        <a:pt x="384" y="1022"/>
                      </a:lnTo>
                      <a:lnTo>
                        <a:pt x="366" y="1052"/>
                      </a:lnTo>
                      <a:lnTo>
                        <a:pt x="354" y="1078"/>
                      </a:lnTo>
                      <a:lnTo>
                        <a:pt x="342" y="1124"/>
                      </a:lnTo>
                      <a:lnTo>
                        <a:pt x="342" y="1124"/>
                      </a:lnTo>
                      <a:lnTo>
                        <a:pt x="342" y="1130"/>
                      </a:lnTo>
                      <a:lnTo>
                        <a:pt x="344" y="1142"/>
                      </a:lnTo>
                      <a:lnTo>
                        <a:pt x="348" y="1148"/>
                      </a:lnTo>
                      <a:lnTo>
                        <a:pt x="350" y="1156"/>
                      </a:lnTo>
                      <a:lnTo>
                        <a:pt x="356" y="1162"/>
                      </a:lnTo>
                      <a:lnTo>
                        <a:pt x="364" y="1166"/>
                      </a:lnTo>
                      <a:lnTo>
                        <a:pt x="364" y="1166"/>
                      </a:lnTo>
                      <a:lnTo>
                        <a:pt x="372" y="1170"/>
                      </a:lnTo>
                      <a:lnTo>
                        <a:pt x="376" y="1176"/>
                      </a:lnTo>
                      <a:lnTo>
                        <a:pt x="380" y="1184"/>
                      </a:lnTo>
                      <a:lnTo>
                        <a:pt x="382" y="1192"/>
                      </a:lnTo>
                      <a:lnTo>
                        <a:pt x="380" y="1206"/>
                      </a:lnTo>
                      <a:lnTo>
                        <a:pt x="380" y="1212"/>
                      </a:lnTo>
                      <a:lnTo>
                        <a:pt x="382" y="1244"/>
                      </a:lnTo>
                      <a:lnTo>
                        <a:pt x="382" y="1244"/>
                      </a:lnTo>
                      <a:lnTo>
                        <a:pt x="384" y="1248"/>
                      </a:lnTo>
                      <a:lnTo>
                        <a:pt x="392" y="1258"/>
                      </a:lnTo>
                      <a:lnTo>
                        <a:pt x="398" y="1264"/>
                      </a:lnTo>
                      <a:lnTo>
                        <a:pt x="406" y="1268"/>
                      </a:lnTo>
                      <a:lnTo>
                        <a:pt x="416" y="1272"/>
                      </a:lnTo>
                      <a:lnTo>
                        <a:pt x="428" y="1272"/>
                      </a:lnTo>
                      <a:lnTo>
                        <a:pt x="428" y="1272"/>
                      </a:lnTo>
                      <a:lnTo>
                        <a:pt x="440" y="1274"/>
                      </a:lnTo>
                      <a:lnTo>
                        <a:pt x="448" y="1280"/>
                      </a:lnTo>
                      <a:lnTo>
                        <a:pt x="452" y="1286"/>
                      </a:lnTo>
                      <a:lnTo>
                        <a:pt x="456" y="1294"/>
                      </a:lnTo>
                      <a:lnTo>
                        <a:pt x="458" y="1310"/>
                      </a:lnTo>
                      <a:lnTo>
                        <a:pt x="458" y="1316"/>
                      </a:lnTo>
                      <a:lnTo>
                        <a:pt x="458" y="1316"/>
                      </a:lnTo>
                      <a:lnTo>
                        <a:pt x="456" y="1338"/>
                      </a:lnTo>
                      <a:lnTo>
                        <a:pt x="458" y="1354"/>
                      </a:lnTo>
                      <a:lnTo>
                        <a:pt x="458" y="1360"/>
                      </a:lnTo>
                      <a:lnTo>
                        <a:pt x="460" y="1364"/>
                      </a:lnTo>
                      <a:lnTo>
                        <a:pt x="460" y="1364"/>
                      </a:lnTo>
                      <a:lnTo>
                        <a:pt x="468" y="1374"/>
                      </a:lnTo>
                      <a:lnTo>
                        <a:pt x="474" y="1378"/>
                      </a:lnTo>
                      <a:lnTo>
                        <a:pt x="486" y="1380"/>
                      </a:lnTo>
                      <a:lnTo>
                        <a:pt x="486" y="1380"/>
                      </a:lnTo>
                      <a:lnTo>
                        <a:pt x="502" y="1380"/>
                      </a:lnTo>
                      <a:lnTo>
                        <a:pt x="514" y="1384"/>
                      </a:lnTo>
                      <a:lnTo>
                        <a:pt x="522" y="1390"/>
                      </a:lnTo>
                      <a:lnTo>
                        <a:pt x="526" y="1394"/>
                      </a:lnTo>
                      <a:lnTo>
                        <a:pt x="526" y="1396"/>
                      </a:lnTo>
                      <a:lnTo>
                        <a:pt x="526" y="1396"/>
                      </a:lnTo>
                      <a:lnTo>
                        <a:pt x="526" y="1400"/>
                      </a:lnTo>
                      <a:lnTo>
                        <a:pt x="530" y="1404"/>
                      </a:lnTo>
                      <a:lnTo>
                        <a:pt x="532" y="1408"/>
                      </a:lnTo>
                      <a:lnTo>
                        <a:pt x="534" y="1414"/>
                      </a:lnTo>
                      <a:lnTo>
                        <a:pt x="536" y="1422"/>
                      </a:lnTo>
                      <a:lnTo>
                        <a:pt x="536" y="1432"/>
                      </a:lnTo>
                      <a:lnTo>
                        <a:pt x="532" y="1446"/>
                      </a:lnTo>
                      <a:lnTo>
                        <a:pt x="524" y="1462"/>
                      </a:lnTo>
                      <a:lnTo>
                        <a:pt x="524" y="1462"/>
                      </a:lnTo>
                      <a:lnTo>
                        <a:pt x="492" y="1522"/>
                      </a:lnTo>
                      <a:lnTo>
                        <a:pt x="478" y="1540"/>
                      </a:lnTo>
                      <a:lnTo>
                        <a:pt x="472" y="1546"/>
                      </a:lnTo>
                      <a:lnTo>
                        <a:pt x="466" y="1550"/>
                      </a:lnTo>
                      <a:lnTo>
                        <a:pt x="466" y="1550"/>
                      </a:lnTo>
                      <a:lnTo>
                        <a:pt x="460" y="1554"/>
                      </a:lnTo>
                      <a:lnTo>
                        <a:pt x="454" y="1560"/>
                      </a:lnTo>
                      <a:lnTo>
                        <a:pt x="440" y="1578"/>
                      </a:lnTo>
                      <a:lnTo>
                        <a:pt x="424" y="1604"/>
                      </a:lnTo>
                      <a:lnTo>
                        <a:pt x="424" y="1604"/>
                      </a:lnTo>
                      <a:lnTo>
                        <a:pt x="420" y="1614"/>
                      </a:lnTo>
                      <a:lnTo>
                        <a:pt x="412" y="1636"/>
                      </a:lnTo>
                      <a:lnTo>
                        <a:pt x="410" y="1650"/>
                      </a:lnTo>
                      <a:lnTo>
                        <a:pt x="408" y="1666"/>
                      </a:lnTo>
                      <a:lnTo>
                        <a:pt x="410" y="1680"/>
                      </a:lnTo>
                      <a:lnTo>
                        <a:pt x="414" y="1686"/>
                      </a:lnTo>
                      <a:lnTo>
                        <a:pt x="416" y="1692"/>
                      </a:lnTo>
                      <a:lnTo>
                        <a:pt x="416" y="1692"/>
                      </a:lnTo>
                      <a:lnTo>
                        <a:pt x="426" y="1702"/>
                      </a:lnTo>
                      <a:lnTo>
                        <a:pt x="438" y="1710"/>
                      </a:lnTo>
                      <a:lnTo>
                        <a:pt x="450" y="1714"/>
                      </a:lnTo>
                      <a:lnTo>
                        <a:pt x="456" y="1714"/>
                      </a:lnTo>
                      <a:lnTo>
                        <a:pt x="464" y="1714"/>
                      </a:lnTo>
                      <a:lnTo>
                        <a:pt x="470" y="1712"/>
                      </a:lnTo>
                      <a:lnTo>
                        <a:pt x="478" y="1710"/>
                      </a:lnTo>
                      <a:lnTo>
                        <a:pt x="486" y="1704"/>
                      </a:lnTo>
                      <a:lnTo>
                        <a:pt x="492" y="1698"/>
                      </a:lnTo>
                      <a:lnTo>
                        <a:pt x="500" y="1690"/>
                      </a:lnTo>
                      <a:lnTo>
                        <a:pt x="508" y="1678"/>
                      </a:lnTo>
                      <a:lnTo>
                        <a:pt x="514" y="1666"/>
                      </a:lnTo>
                      <a:lnTo>
                        <a:pt x="522" y="1650"/>
                      </a:lnTo>
                      <a:lnTo>
                        <a:pt x="522" y="1650"/>
                      </a:lnTo>
                      <a:lnTo>
                        <a:pt x="548" y="1592"/>
                      </a:lnTo>
                      <a:lnTo>
                        <a:pt x="568" y="1554"/>
                      </a:lnTo>
                      <a:lnTo>
                        <a:pt x="582" y="1532"/>
                      </a:lnTo>
                      <a:lnTo>
                        <a:pt x="586" y="1526"/>
                      </a:lnTo>
                      <a:lnTo>
                        <a:pt x="586" y="1526"/>
                      </a:lnTo>
                      <a:lnTo>
                        <a:pt x="590" y="1522"/>
                      </a:lnTo>
                      <a:lnTo>
                        <a:pt x="594" y="1518"/>
                      </a:lnTo>
                      <a:lnTo>
                        <a:pt x="600" y="1516"/>
                      </a:lnTo>
                      <a:lnTo>
                        <a:pt x="608" y="1514"/>
                      </a:lnTo>
                      <a:lnTo>
                        <a:pt x="620" y="1514"/>
                      </a:lnTo>
                      <a:lnTo>
                        <a:pt x="632" y="1516"/>
                      </a:lnTo>
                      <a:lnTo>
                        <a:pt x="648" y="1520"/>
                      </a:lnTo>
                      <a:lnTo>
                        <a:pt x="648" y="1520"/>
                      </a:lnTo>
                      <a:lnTo>
                        <a:pt x="662" y="1528"/>
                      </a:lnTo>
                      <a:lnTo>
                        <a:pt x="668" y="1532"/>
                      </a:lnTo>
                      <a:lnTo>
                        <a:pt x="670" y="1536"/>
                      </a:lnTo>
                      <a:lnTo>
                        <a:pt x="668" y="1536"/>
                      </a:lnTo>
                      <a:lnTo>
                        <a:pt x="664" y="1538"/>
                      </a:lnTo>
                      <a:lnTo>
                        <a:pt x="670" y="1538"/>
                      </a:lnTo>
                      <a:lnTo>
                        <a:pt x="670" y="1538"/>
                      </a:lnTo>
                      <a:lnTo>
                        <a:pt x="682" y="1536"/>
                      </a:lnTo>
                      <a:lnTo>
                        <a:pt x="692" y="1532"/>
                      </a:lnTo>
                      <a:lnTo>
                        <a:pt x="700" y="1528"/>
                      </a:lnTo>
                      <a:lnTo>
                        <a:pt x="700" y="1528"/>
                      </a:lnTo>
                      <a:lnTo>
                        <a:pt x="708" y="1522"/>
                      </a:lnTo>
                      <a:lnTo>
                        <a:pt x="716" y="1518"/>
                      </a:lnTo>
                      <a:lnTo>
                        <a:pt x="724" y="1516"/>
                      </a:lnTo>
                      <a:lnTo>
                        <a:pt x="724" y="1516"/>
                      </a:lnTo>
                      <a:lnTo>
                        <a:pt x="734" y="1518"/>
                      </a:lnTo>
                      <a:lnTo>
                        <a:pt x="744" y="1522"/>
                      </a:lnTo>
                      <a:lnTo>
                        <a:pt x="754" y="1528"/>
                      </a:lnTo>
                      <a:lnTo>
                        <a:pt x="754" y="1528"/>
                      </a:lnTo>
                      <a:lnTo>
                        <a:pt x="758" y="1530"/>
                      </a:lnTo>
                      <a:lnTo>
                        <a:pt x="768" y="1532"/>
                      </a:lnTo>
                      <a:lnTo>
                        <a:pt x="774" y="1532"/>
                      </a:lnTo>
                      <a:lnTo>
                        <a:pt x="780" y="1532"/>
                      </a:lnTo>
                      <a:lnTo>
                        <a:pt x="786" y="1528"/>
                      </a:lnTo>
                      <a:lnTo>
                        <a:pt x="794" y="1520"/>
                      </a:lnTo>
                      <a:lnTo>
                        <a:pt x="794" y="1520"/>
                      </a:lnTo>
                      <a:lnTo>
                        <a:pt x="800" y="1512"/>
                      </a:lnTo>
                      <a:lnTo>
                        <a:pt x="806" y="1500"/>
                      </a:lnTo>
                      <a:lnTo>
                        <a:pt x="812" y="1478"/>
                      </a:lnTo>
                      <a:lnTo>
                        <a:pt x="816" y="1458"/>
                      </a:lnTo>
                      <a:lnTo>
                        <a:pt x="816" y="1452"/>
                      </a:lnTo>
                      <a:lnTo>
                        <a:pt x="840" y="1406"/>
                      </a:lnTo>
                      <a:lnTo>
                        <a:pt x="844" y="1388"/>
                      </a:lnTo>
                      <a:lnTo>
                        <a:pt x="870" y="1386"/>
                      </a:lnTo>
                      <a:lnTo>
                        <a:pt x="894" y="1318"/>
                      </a:lnTo>
                      <a:lnTo>
                        <a:pt x="922" y="1204"/>
                      </a:lnTo>
                      <a:lnTo>
                        <a:pt x="952" y="1056"/>
                      </a:lnTo>
                      <a:lnTo>
                        <a:pt x="970" y="942"/>
                      </a:lnTo>
                      <a:lnTo>
                        <a:pt x="970" y="942"/>
                      </a:lnTo>
                      <a:lnTo>
                        <a:pt x="974" y="940"/>
                      </a:lnTo>
                      <a:lnTo>
                        <a:pt x="978" y="928"/>
                      </a:lnTo>
                      <a:lnTo>
                        <a:pt x="984" y="908"/>
                      </a:lnTo>
                      <a:lnTo>
                        <a:pt x="986" y="894"/>
                      </a:lnTo>
                      <a:lnTo>
                        <a:pt x="988" y="880"/>
                      </a:lnTo>
                      <a:lnTo>
                        <a:pt x="988" y="880"/>
                      </a:lnTo>
                      <a:lnTo>
                        <a:pt x="990" y="866"/>
                      </a:lnTo>
                      <a:lnTo>
                        <a:pt x="994" y="858"/>
                      </a:lnTo>
                      <a:lnTo>
                        <a:pt x="1000" y="856"/>
                      </a:lnTo>
                      <a:lnTo>
                        <a:pt x="1004" y="854"/>
                      </a:lnTo>
                      <a:lnTo>
                        <a:pt x="1004" y="880"/>
                      </a:lnTo>
                      <a:lnTo>
                        <a:pt x="996" y="942"/>
                      </a:lnTo>
                      <a:lnTo>
                        <a:pt x="998" y="962"/>
                      </a:lnTo>
                      <a:lnTo>
                        <a:pt x="990" y="990"/>
                      </a:lnTo>
                      <a:lnTo>
                        <a:pt x="990" y="1034"/>
                      </a:lnTo>
                      <a:lnTo>
                        <a:pt x="990" y="1046"/>
                      </a:lnTo>
                      <a:lnTo>
                        <a:pt x="990" y="1108"/>
                      </a:lnTo>
                      <a:lnTo>
                        <a:pt x="998" y="1112"/>
                      </a:lnTo>
                      <a:lnTo>
                        <a:pt x="998" y="1122"/>
                      </a:lnTo>
                      <a:lnTo>
                        <a:pt x="990" y="1130"/>
                      </a:lnTo>
                      <a:lnTo>
                        <a:pt x="992" y="1160"/>
                      </a:lnTo>
                      <a:lnTo>
                        <a:pt x="992" y="1208"/>
                      </a:lnTo>
                      <a:lnTo>
                        <a:pt x="1010" y="1248"/>
                      </a:lnTo>
                      <a:lnTo>
                        <a:pt x="1040" y="1274"/>
                      </a:lnTo>
                      <a:lnTo>
                        <a:pt x="1044" y="1246"/>
                      </a:lnTo>
                      <a:lnTo>
                        <a:pt x="1048" y="1274"/>
                      </a:lnTo>
                      <a:lnTo>
                        <a:pt x="1078" y="1248"/>
                      </a:lnTo>
                      <a:lnTo>
                        <a:pt x="1096" y="1208"/>
                      </a:lnTo>
                      <a:lnTo>
                        <a:pt x="1096" y="1160"/>
                      </a:lnTo>
                      <a:lnTo>
                        <a:pt x="1098" y="1130"/>
                      </a:lnTo>
                      <a:lnTo>
                        <a:pt x="1088" y="1122"/>
                      </a:lnTo>
                      <a:lnTo>
                        <a:pt x="1088" y="1112"/>
                      </a:lnTo>
                      <a:lnTo>
                        <a:pt x="1098" y="1108"/>
                      </a:lnTo>
                      <a:lnTo>
                        <a:pt x="1098" y="1046"/>
                      </a:lnTo>
                      <a:lnTo>
                        <a:pt x="1098" y="1034"/>
                      </a:lnTo>
                      <a:lnTo>
                        <a:pt x="1098" y="990"/>
                      </a:lnTo>
                      <a:lnTo>
                        <a:pt x="1088" y="962"/>
                      </a:lnTo>
                      <a:lnTo>
                        <a:pt x="1090" y="942"/>
                      </a:lnTo>
                      <a:lnTo>
                        <a:pt x="1084" y="880"/>
                      </a:lnTo>
                      <a:lnTo>
                        <a:pt x="1082" y="856"/>
                      </a:lnTo>
                      <a:lnTo>
                        <a:pt x="1082" y="856"/>
                      </a:lnTo>
                      <a:lnTo>
                        <a:pt x="1088" y="854"/>
                      </a:lnTo>
                      <a:lnTo>
                        <a:pt x="1094" y="858"/>
                      </a:lnTo>
                      <a:lnTo>
                        <a:pt x="1100" y="866"/>
                      </a:lnTo>
                      <a:lnTo>
                        <a:pt x="1102" y="880"/>
                      </a:lnTo>
                      <a:lnTo>
                        <a:pt x="1102" y="880"/>
                      </a:lnTo>
                      <a:lnTo>
                        <a:pt x="1102" y="894"/>
                      </a:lnTo>
                      <a:lnTo>
                        <a:pt x="1106" y="908"/>
                      </a:lnTo>
                      <a:lnTo>
                        <a:pt x="1112" y="928"/>
                      </a:lnTo>
                      <a:lnTo>
                        <a:pt x="1116" y="940"/>
                      </a:lnTo>
                      <a:lnTo>
                        <a:pt x="1120" y="942"/>
                      </a:lnTo>
                      <a:lnTo>
                        <a:pt x="1138" y="1056"/>
                      </a:lnTo>
                      <a:lnTo>
                        <a:pt x="1168" y="1204"/>
                      </a:lnTo>
                      <a:lnTo>
                        <a:pt x="1196" y="1318"/>
                      </a:lnTo>
                      <a:lnTo>
                        <a:pt x="1220" y="1386"/>
                      </a:lnTo>
                      <a:lnTo>
                        <a:pt x="1246" y="1388"/>
                      </a:lnTo>
                      <a:lnTo>
                        <a:pt x="1250" y="1406"/>
                      </a:lnTo>
                      <a:lnTo>
                        <a:pt x="1274" y="1452"/>
                      </a:lnTo>
                      <a:lnTo>
                        <a:pt x="1274" y="1452"/>
                      </a:lnTo>
                      <a:lnTo>
                        <a:pt x="1274" y="1458"/>
                      </a:lnTo>
                      <a:lnTo>
                        <a:pt x="1278" y="1478"/>
                      </a:lnTo>
                      <a:lnTo>
                        <a:pt x="1284" y="1500"/>
                      </a:lnTo>
                      <a:lnTo>
                        <a:pt x="1290" y="1512"/>
                      </a:lnTo>
                      <a:lnTo>
                        <a:pt x="1296" y="1520"/>
                      </a:lnTo>
                      <a:lnTo>
                        <a:pt x="1296" y="1520"/>
                      </a:lnTo>
                      <a:lnTo>
                        <a:pt x="1304" y="1528"/>
                      </a:lnTo>
                      <a:lnTo>
                        <a:pt x="1310" y="1532"/>
                      </a:lnTo>
                      <a:lnTo>
                        <a:pt x="1316" y="1532"/>
                      </a:lnTo>
                      <a:lnTo>
                        <a:pt x="1322" y="1532"/>
                      </a:lnTo>
                      <a:lnTo>
                        <a:pt x="1332" y="1530"/>
                      </a:lnTo>
                      <a:lnTo>
                        <a:pt x="1334" y="1528"/>
                      </a:lnTo>
                      <a:lnTo>
                        <a:pt x="1334" y="1528"/>
                      </a:lnTo>
                      <a:lnTo>
                        <a:pt x="1346" y="1522"/>
                      </a:lnTo>
                      <a:lnTo>
                        <a:pt x="1356" y="1518"/>
                      </a:lnTo>
                      <a:lnTo>
                        <a:pt x="1366" y="1516"/>
                      </a:lnTo>
                      <a:lnTo>
                        <a:pt x="1366" y="1516"/>
                      </a:lnTo>
                      <a:lnTo>
                        <a:pt x="1374" y="1518"/>
                      </a:lnTo>
                      <a:lnTo>
                        <a:pt x="1382" y="1522"/>
                      </a:lnTo>
                      <a:lnTo>
                        <a:pt x="1390" y="1528"/>
                      </a:lnTo>
                      <a:lnTo>
                        <a:pt x="1390" y="1528"/>
                      </a:lnTo>
                      <a:lnTo>
                        <a:pt x="1398" y="1532"/>
                      </a:lnTo>
                      <a:lnTo>
                        <a:pt x="1406" y="1536"/>
                      </a:lnTo>
                      <a:lnTo>
                        <a:pt x="1420" y="1538"/>
                      </a:lnTo>
                      <a:lnTo>
                        <a:pt x="1420" y="1538"/>
                      </a:lnTo>
                      <a:lnTo>
                        <a:pt x="1426" y="1538"/>
                      </a:lnTo>
                      <a:lnTo>
                        <a:pt x="1422" y="1536"/>
                      </a:lnTo>
                      <a:lnTo>
                        <a:pt x="1420" y="1536"/>
                      </a:lnTo>
                      <a:lnTo>
                        <a:pt x="1422" y="1532"/>
                      </a:lnTo>
                      <a:lnTo>
                        <a:pt x="1428" y="1528"/>
                      </a:lnTo>
                      <a:lnTo>
                        <a:pt x="1442" y="1520"/>
                      </a:lnTo>
                      <a:lnTo>
                        <a:pt x="1442" y="1520"/>
                      </a:lnTo>
                      <a:lnTo>
                        <a:pt x="1458" y="1516"/>
                      </a:lnTo>
                      <a:lnTo>
                        <a:pt x="1470" y="1514"/>
                      </a:lnTo>
                      <a:lnTo>
                        <a:pt x="1482" y="1514"/>
                      </a:lnTo>
                      <a:lnTo>
                        <a:pt x="1490" y="1516"/>
                      </a:lnTo>
                      <a:lnTo>
                        <a:pt x="1496" y="1518"/>
                      </a:lnTo>
                      <a:lnTo>
                        <a:pt x="1500" y="1522"/>
                      </a:lnTo>
                      <a:lnTo>
                        <a:pt x="1502" y="1526"/>
                      </a:lnTo>
                      <a:lnTo>
                        <a:pt x="1502" y="1526"/>
                      </a:lnTo>
                      <a:lnTo>
                        <a:pt x="1508" y="1532"/>
                      </a:lnTo>
                      <a:lnTo>
                        <a:pt x="1522" y="1554"/>
                      </a:lnTo>
                      <a:lnTo>
                        <a:pt x="1542" y="1592"/>
                      </a:lnTo>
                      <a:lnTo>
                        <a:pt x="1568" y="1650"/>
                      </a:lnTo>
                      <a:lnTo>
                        <a:pt x="1568" y="1650"/>
                      </a:lnTo>
                      <a:lnTo>
                        <a:pt x="1576" y="1666"/>
                      </a:lnTo>
                      <a:lnTo>
                        <a:pt x="1582" y="1678"/>
                      </a:lnTo>
                      <a:lnTo>
                        <a:pt x="1590" y="1690"/>
                      </a:lnTo>
                      <a:lnTo>
                        <a:pt x="1598" y="1698"/>
                      </a:lnTo>
                      <a:lnTo>
                        <a:pt x="1604" y="1704"/>
                      </a:lnTo>
                      <a:lnTo>
                        <a:pt x="1612" y="1710"/>
                      </a:lnTo>
                      <a:lnTo>
                        <a:pt x="1620" y="1712"/>
                      </a:lnTo>
                      <a:lnTo>
                        <a:pt x="1626" y="1714"/>
                      </a:lnTo>
                      <a:lnTo>
                        <a:pt x="1634" y="1714"/>
                      </a:lnTo>
                      <a:lnTo>
                        <a:pt x="1640" y="1714"/>
                      </a:lnTo>
                      <a:lnTo>
                        <a:pt x="1652" y="1710"/>
                      </a:lnTo>
                      <a:lnTo>
                        <a:pt x="1664" y="1702"/>
                      </a:lnTo>
                      <a:lnTo>
                        <a:pt x="1672" y="1692"/>
                      </a:lnTo>
                      <a:lnTo>
                        <a:pt x="1672" y="1692"/>
                      </a:lnTo>
                      <a:lnTo>
                        <a:pt x="1676" y="1686"/>
                      </a:lnTo>
                      <a:lnTo>
                        <a:pt x="1678" y="1680"/>
                      </a:lnTo>
                      <a:lnTo>
                        <a:pt x="1682" y="1666"/>
                      </a:lnTo>
                      <a:lnTo>
                        <a:pt x="1680" y="1650"/>
                      </a:lnTo>
                      <a:lnTo>
                        <a:pt x="1678" y="1636"/>
                      </a:lnTo>
                      <a:lnTo>
                        <a:pt x="1670" y="1614"/>
                      </a:lnTo>
                      <a:lnTo>
                        <a:pt x="1666" y="1604"/>
                      </a:lnTo>
                      <a:lnTo>
                        <a:pt x="1666" y="1604"/>
                      </a:lnTo>
                      <a:lnTo>
                        <a:pt x="1650" y="1578"/>
                      </a:lnTo>
                      <a:lnTo>
                        <a:pt x="1636" y="1560"/>
                      </a:lnTo>
                      <a:lnTo>
                        <a:pt x="1630" y="1554"/>
                      </a:lnTo>
                      <a:lnTo>
                        <a:pt x="1622" y="1550"/>
                      </a:lnTo>
                      <a:lnTo>
                        <a:pt x="1622" y="1550"/>
                      </a:lnTo>
                      <a:lnTo>
                        <a:pt x="1618" y="1546"/>
                      </a:lnTo>
                      <a:lnTo>
                        <a:pt x="1612" y="1540"/>
                      </a:lnTo>
                      <a:lnTo>
                        <a:pt x="1598" y="1522"/>
                      </a:lnTo>
                      <a:lnTo>
                        <a:pt x="1566" y="1462"/>
                      </a:lnTo>
                      <a:lnTo>
                        <a:pt x="1566" y="1462"/>
                      </a:lnTo>
                      <a:lnTo>
                        <a:pt x="1558" y="1446"/>
                      </a:lnTo>
                      <a:lnTo>
                        <a:pt x="1554" y="1432"/>
                      </a:lnTo>
                      <a:lnTo>
                        <a:pt x="1554" y="1422"/>
                      </a:lnTo>
                      <a:lnTo>
                        <a:pt x="1556" y="1414"/>
                      </a:lnTo>
                      <a:lnTo>
                        <a:pt x="1558" y="1408"/>
                      </a:lnTo>
                      <a:lnTo>
                        <a:pt x="1560" y="1404"/>
                      </a:lnTo>
                      <a:lnTo>
                        <a:pt x="1562" y="1400"/>
                      </a:lnTo>
                      <a:lnTo>
                        <a:pt x="1564" y="1396"/>
                      </a:lnTo>
                      <a:lnTo>
                        <a:pt x="1564" y="1396"/>
                      </a:lnTo>
                      <a:lnTo>
                        <a:pt x="1564" y="1394"/>
                      </a:lnTo>
                      <a:lnTo>
                        <a:pt x="1566" y="1390"/>
                      </a:lnTo>
                      <a:lnTo>
                        <a:pt x="1576" y="1384"/>
                      </a:lnTo>
                      <a:lnTo>
                        <a:pt x="1588" y="1380"/>
                      </a:lnTo>
                      <a:lnTo>
                        <a:pt x="1604" y="1380"/>
                      </a:lnTo>
                      <a:lnTo>
                        <a:pt x="1604" y="1380"/>
                      </a:lnTo>
                      <a:lnTo>
                        <a:pt x="1616" y="1378"/>
                      </a:lnTo>
                      <a:lnTo>
                        <a:pt x="1622" y="1374"/>
                      </a:lnTo>
                      <a:lnTo>
                        <a:pt x="1630" y="1364"/>
                      </a:lnTo>
                      <a:lnTo>
                        <a:pt x="1630" y="1364"/>
                      </a:lnTo>
                      <a:lnTo>
                        <a:pt x="1632" y="1360"/>
                      </a:lnTo>
                      <a:lnTo>
                        <a:pt x="1632" y="1354"/>
                      </a:lnTo>
                      <a:lnTo>
                        <a:pt x="1632" y="1338"/>
                      </a:lnTo>
                      <a:lnTo>
                        <a:pt x="1632" y="1316"/>
                      </a:lnTo>
                      <a:lnTo>
                        <a:pt x="1632" y="1316"/>
                      </a:lnTo>
                      <a:lnTo>
                        <a:pt x="1632" y="1310"/>
                      </a:lnTo>
                      <a:lnTo>
                        <a:pt x="1634" y="1294"/>
                      </a:lnTo>
                      <a:lnTo>
                        <a:pt x="1638" y="1286"/>
                      </a:lnTo>
                      <a:lnTo>
                        <a:pt x="1642" y="1280"/>
                      </a:lnTo>
                      <a:lnTo>
                        <a:pt x="1650" y="1274"/>
                      </a:lnTo>
                      <a:lnTo>
                        <a:pt x="1662" y="1272"/>
                      </a:lnTo>
                      <a:lnTo>
                        <a:pt x="1662" y="1272"/>
                      </a:lnTo>
                      <a:lnTo>
                        <a:pt x="1674" y="1272"/>
                      </a:lnTo>
                      <a:lnTo>
                        <a:pt x="1684" y="1268"/>
                      </a:lnTo>
                      <a:lnTo>
                        <a:pt x="1692" y="1264"/>
                      </a:lnTo>
                      <a:lnTo>
                        <a:pt x="1698" y="1258"/>
                      </a:lnTo>
                      <a:lnTo>
                        <a:pt x="1706" y="1248"/>
                      </a:lnTo>
                      <a:lnTo>
                        <a:pt x="1708" y="1244"/>
                      </a:lnTo>
                      <a:lnTo>
                        <a:pt x="1710" y="1212"/>
                      </a:lnTo>
                      <a:lnTo>
                        <a:pt x="1710" y="1212"/>
                      </a:lnTo>
                      <a:lnTo>
                        <a:pt x="1710" y="1206"/>
                      </a:lnTo>
                      <a:lnTo>
                        <a:pt x="1708" y="1192"/>
                      </a:lnTo>
                      <a:lnTo>
                        <a:pt x="1710" y="1184"/>
                      </a:lnTo>
                      <a:lnTo>
                        <a:pt x="1712" y="1176"/>
                      </a:lnTo>
                      <a:lnTo>
                        <a:pt x="1718" y="1170"/>
                      </a:lnTo>
                      <a:lnTo>
                        <a:pt x="1726" y="1166"/>
                      </a:lnTo>
                      <a:lnTo>
                        <a:pt x="1726" y="1166"/>
                      </a:lnTo>
                      <a:lnTo>
                        <a:pt x="1734" y="1162"/>
                      </a:lnTo>
                      <a:lnTo>
                        <a:pt x="1738" y="1156"/>
                      </a:lnTo>
                      <a:lnTo>
                        <a:pt x="1742" y="1148"/>
                      </a:lnTo>
                      <a:lnTo>
                        <a:pt x="1746" y="1142"/>
                      </a:lnTo>
                      <a:lnTo>
                        <a:pt x="1748" y="1130"/>
                      </a:lnTo>
                      <a:lnTo>
                        <a:pt x="1748" y="1124"/>
                      </a:lnTo>
                      <a:lnTo>
                        <a:pt x="1736" y="1078"/>
                      </a:lnTo>
                      <a:lnTo>
                        <a:pt x="1724" y="1052"/>
                      </a:lnTo>
                      <a:lnTo>
                        <a:pt x="1706" y="1022"/>
                      </a:lnTo>
                      <a:lnTo>
                        <a:pt x="1702" y="1004"/>
                      </a:lnTo>
                      <a:lnTo>
                        <a:pt x="1706" y="988"/>
                      </a:lnTo>
                      <a:lnTo>
                        <a:pt x="1632" y="878"/>
                      </a:lnTo>
                      <a:lnTo>
                        <a:pt x="1632" y="878"/>
                      </a:lnTo>
                      <a:lnTo>
                        <a:pt x="1632" y="876"/>
                      </a:lnTo>
                      <a:lnTo>
                        <a:pt x="1632" y="874"/>
                      </a:lnTo>
                      <a:lnTo>
                        <a:pt x="1628" y="868"/>
                      </a:lnTo>
                      <a:lnTo>
                        <a:pt x="1620" y="858"/>
                      </a:lnTo>
                      <a:lnTo>
                        <a:pt x="1600" y="842"/>
                      </a:lnTo>
                      <a:lnTo>
                        <a:pt x="1572" y="820"/>
                      </a:lnTo>
                      <a:lnTo>
                        <a:pt x="1528" y="790"/>
                      </a:lnTo>
                      <a:lnTo>
                        <a:pt x="1466" y="754"/>
                      </a:lnTo>
                      <a:lnTo>
                        <a:pt x="1486" y="752"/>
                      </a:lnTo>
                      <a:lnTo>
                        <a:pt x="1556" y="746"/>
                      </a:lnTo>
                      <a:lnTo>
                        <a:pt x="1606" y="746"/>
                      </a:lnTo>
                      <a:lnTo>
                        <a:pt x="1660" y="746"/>
                      </a:lnTo>
                      <a:lnTo>
                        <a:pt x="1712" y="740"/>
                      </a:lnTo>
                      <a:lnTo>
                        <a:pt x="1712" y="740"/>
                      </a:lnTo>
                      <a:lnTo>
                        <a:pt x="1734" y="732"/>
                      </a:lnTo>
                      <a:lnTo>
                        <a:pt x="1750" y="724"/>
                      </a:lnTo>
                      <a:lnTo>
                        <a:pt x="1758" y="718"/>
                      </a:lnTo>
                      <a:lnTo>
                        <a:pt x="1762" y="714"/>
                      </a:lnTo>
                      <a:lnTo>
                        <a:pt x="1762" y="714"/>
                      </a:lnTo>
                      <a:lnTo>
                        <a:pt x="1776" y="694"/>
                      </a:lnTo>
                      <a:lnTo>
                        <a:pt x="1786" y="680"/>
                      </a:lnTo>
                      <a:lnTo>
                        <a:pt x="1802" y="660"/>
                      </a:lnTo>
                      <a:lnTo>
                        <a:pt x="1802" y="660"/>
                      </a:lnTo>
                      <a:lnTo>
                        <a:pt x="1818" y="640"/>
                      </a:lnTo>
                      <a:lnTo>
                        <a:pt x="1826" y="624"/>
                      </a:lnTo>
                      <a:lnTo>
                        <a:pt x="1830" y="614"/>
                      </a:lnTo>
                      <a:lnTo>
                        <a:pt x="1830" y="612"/>
                      </a:lnTo>
                      <a:lnTo>
                        <a:pt x="1830" y="612"/>
                      </a:lnTo>
                      <a:lnTo>
                        <a:pt x="1834" y="594"/>
                      </a:lnTo>
                      <a:lnTo>
                        <a:pt x="1840" y="582"/>
                      </a:lnTo>
                      <a:lnTo>
                        <a:pt x="1842" y="578"/>
                      </a:lnTo>
                      <a:lnTo>
                        <a:pt x="1846" y="574"/>
                      </a:lnTo>
                      <a:lnTo>
                        <a:pt x="1846" y="574"/>
                      </a:lnTo>
                      <a:lnTo>
                        <a:pt x="1850" y="572"/>
                      </a:lnTo>
                      <a:lnTo>
                        <a:pt x="1854" y="564"/>
                      </a:lnTo>
                      <a:lnTo>
                        <a:pt x="1864" y="546"/>
                      </a:lnTo>
                      <a:lnTo>
                        <a:pt x="1868" y="536"/>
                      </a:lnTo>
                      <a:lnTo>
                        <a:pt x="1870" y="526"/>
                      </a:lnTo>
                      <a:lnTo>
                        <a:pt x="1870" y="518"/>
                      </a:lnTo>
                      <a:lnTo>
                        <a:pt x="1868" y="512"/>
                      </a:lnTo>
                      <a:lnTo>
                        <a:pt x="1868" y="512"/>
                      </a:lnTo>
                      <a:lnTo>
                        <a:pt x="1864" y="506"/>
                      </a:lnTo>
                      <a:lnTo>
                        <a:pt x="1864" y="498"/>
                      </a:lnTo>
                      <a:lnTo>
                        <a:pt x="1866" y="492"/>
                      </a:lnTo>
                      <a:lnTo>
                        <a:pt x="1868" y="486"/>
                      </a:lnTo>
                      <a:lnTo>
                        <a:pt x="1872" y="476"/>
                      </a:lnTo>
                      <a:lnTo>
                        <a:pt x="1876" y="472"/>
                      </a:lnTo>
                      <a:lnTo>
                        <a:pt x="1876" y="472"/>
                      </a:lnTo>
                      <a:lnTo>
                        <a:pt x="1888" y="462"/>
                      </a:lnTo>
                      <a:lnTo>
                        <a:pt x="1894" y="454"/>
                      </a:lnTo>
                      <a:lnTo>
                        <a:pt x="1894" y="450"/>
                      </a:lnTo>
                      <a:lnTo>
                        <a:pt x="1894" y="446"/>
                      </a:lnTo>
                      <a:lnTo>
                        <a:pt x="1894" y="446"/>
                      </a:lnTo>
                      <a:lnTo>
                        <a:pt x="1890" y="442"/>
                      </a:lnTo>
                      <a:lnTo>
                        <a:pt x="1890" y="434"/>
                      </a:lnTo>
                      <a:lnTo>
                        <a:pt x="1892" y="416"/>
                      </a:lnTo>
                      <a:lnTo>
                        <a:pt x="1898" y="394"/>
                      </a:lnTo>
                      <a:lnTo>
                        <a:pt x="1898" y="394"/>
                      </a:lnTo>
                      <a:lnTo>
                        <a:pt x="1914" y="374"/>
                      </a:lnTo>
                      <a:lnTo>
                        <a:pt x="1926" y="360"/>
                      </a:lnTo>
                      <a:lnTo>
                        <a:pt x="1928" y="354"/>
                      </a:lnTo>
                      <a:lnTo>
                        <a:pt x="1930" y="350"/>
                      </a:lnTo>
                      <a:lnTo>
                        <a:pt x="1930" y="350"/>
                      </a:lnTo>
                      <a:lnTo>
                        <a:pt x="1934" y="340"/>
                      </a:lnTo>
                      <a:lnTo>
                        <a:pt x="1944" y="324"/>
                      </a:lnTo>
                      <a:lnTo>
                        <a:pt x="1956" y="310"/>
                      </a:lnTo>
                      <a:lnTo>
                        <a:pt x="1964" y="304"/>
                      </a:lnTo>
                      <a:lnTo>
                        <a:pt x="1972" y="300"/>
                      </a:lnTo>
                      <a:lnTo>
                        <a:pt x="1972" y="300"/>
                      </a:lnTo>
                      <a:lnTo>
                        <a:pt x="1978" y="296"/>
                      </a:lnTo>
                      <a:lnTo>
                        <a:pt x="1986" y="290"/>
                      </a:lnTo>
                      <a:lnTo>
                        <a:pt x="1996" y="278"/>
                      </a:lnTo>
                      <a:lnTo>
                        <a:pt x="2004" y="264"/>
                      </a:lnTo>
                      <a:lnTo>
                        <a:pt x="2004" y="264"/>
                      </a:lnTo>
                      <a:lnTo>
                        <a:pt x="2010" y="252"/>
                      </a:lnTo>
                      <a:lnTo>
                        <a:pt x="2016" y="240"/>
                      </a:lnTo>
                      <a:lnTo>
                        <a:pt x="2020" y="236"/>
                      </a:lnTo>
                      <a:lnTo>
                        <a:pt x="2024" y="234"/>
                      </a:lnTo>
                      <a:lnTo>
                        <a:pt x="2024" y="234"/>
                      </a:lnTo>
                      <a:lnTo>
                        <a:pt x="2030" y="232"/>
                      </a:lnTo>
                      <a:lnTo>
                        <a:pt x="2034" y="226"/>
                      </a:lnTo>
                      <a:lnTo>
                        <a:pt x="2046" y="214"/>
                      </a:lnTo>
                      <a:lnTo>
                        <a:pt x="2056" y="198"/>
                      </a:lnTo>
                      <a:lnTo>
                        <a:pt x="2078" y="154"/>
                      </a:lnTo>
                      <a:lnTo>
                        <a:pt x="2090" y="112"/>
                      </a:lnTo>
                      <a:lnTo>
                        <a:pt x="2088" y="78"/>
                      </a:lnTo>
                      <a:close/>
                      <a:moveTo>
                        <a:pt x="1040" y="574"/>
                      </a:move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close/>
                    </a:path>
                  </a:pathLst>
                </a:custGeom>
                <a:solidFill>
                  <a:schemeClr val="tx2">
                    <a:lumMod val="60000"/>
                    <a:lumOff val="40000"/>
                    <a:alpha val="10000"/>
                  </a:schemeClr>
                </a:solidFill>
                <a:ln w="9525">
                  <a:solidFill>
                    <a:schemeClr val="tx2">
                      <a:lumMod val="60000"/>
                      <a:lumOff val="40000"/>
                      <a:alpha val="9000"/>
                    </a:schemeClr>
                  </a:solidFill>
                  <a:round/>
                </a:ln>
                <a:effectLst>
                  <a:glow rad="63500">
                    <a:schemeClr val="tx2">
                      <a:lumMod val="60000"/>
                      <a:lumOff val="40000"/>
                      <a:alpha val="28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anchor="t"/>
                <a:lstStyle/>
                <a:p>
                  <a:endParaRPr lang="en-US"/>
                </a:p>
              </p:txBody>
            </p:sp>
          </p:grpSp>
          <p:grpSp>
            <p:nvGrpSpPr>
              <p:cNvPr id="141" name="Group 154"/>
              <p:cNvGrpSpPr>
                <a:grpSpLocks noChangeAspect="1"/>
              </p:cNvGrpSpPr>
              <p:nvPr/>
            </p:nvGrpSpPr>
            <p:grpSpPr>
              <a:xfrm rot="2047758">
                <a:off x="6509445" y="1366517"/>
                <a:ext cx="1457110" cy="1131216"/>
                <a:chOff x="381000" y="3581400"/>
                <a:chExt cx="3435350" cy="2667000"/>
              </a:xfrm>
              <a:solidFill>
                <a:schemeClr val="bg2">
                  <a:lumMod val="60000"/>
                  <a:lumOff val="40000"/>
                  <a:alpha val="18000"/>
                </a:schemeClr>
              </a:solidFill>
            </p:grpSpPr>
            <p:sp>
              <p:nvSpPr>
                <p:cNvPr id="167" name="Freeform 72"/>
                <p:cNvSpPr/>
                <p:nvPr/>
              </p:nvSpPr>
              <p:spPr bwMode="auto">
                <a:xfrm>
                  <a:off x="1644650" y="4162425"/>
                  <a:ext cx="441325" cy="6572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78" h="414">
                      <a:moveTo>
                        <a:pt x="276" y="414"/>
                      </a:moveTo>
                      <a:lnTo>
                        <a:pt x="276" y="414"/>
                      </a:lnTo>
                      <a:lnTo>
                        <a:pt x="278" y="414"/>
                      </a:lnTo>
                      <a:lnTo>
                        <a:pt x="278" y="412"/>
                      </a:lnTo>
                      <a:lnTo>
                        <a:pt x="278" y="412"/>
                      </a:lnTo>
                      <a:lnTo>
                        <a:pt x="270" y="396"/>
                      </a:lnTo>
                      <a:lnTo>
                        <a:pt x="54" y="60"/>
                      </a:lnTo>
                      <a:lnTo>
                        <a:pt x="54" y="60"/>
                      </a:lnTo>
                      <a:lnTo>
                        <a:pt x="38" y="32"/>
                      </a:lnTo>
                      <a:lnTo>
                        <a:pt x="36" y="28"/>
                      </a:lnTo>
                      <a:lnTo>
                        <a:pt x="36" y="28"/>
                      </a:lnTo>
                      <a:lnTo>
                        <a:pt x="26" y="14"/>
                      </a:lnTo>
                      <a:lnTo>
                        <a:pt x="14" y="4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8"/>
                      </a:lnTo>
                      <a:lnTo>
                        <a:pt x="12" y="28"/>
                      </a:lnTo>
                      <a:lnTo>
                        <a:pt x="12" y="28"/>
                      </a:lnTo>
                      <a:lnTo>
                        <a:pt x="22" y="36"/>
                      </a:lnTo>
                      <a:lnTo>
                        <a:pt x="30" y="48"/>
                      </a:lnTo>
                      <a:lnTo>
                        <a:pt x="264" y="402"/>
                      </a:lnTo>
                      <a:lnTo>
                        <a:pt x="264" y="402"/>
                      </a:lnTo>
                      <a:lnTo>
                        <a:pt x="270" y="410"/>
                      </a:lnTo>
                      <a:lnTo>
                        <a:pt x="276" y="414"/>
                      </a:lnTo>
                      <a:lnTo>
                        <a:pt x="276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</a:ln>
              </p:spPr>
              <p:txBody>
                <a:bodyPr vert="horz" wrap="square" lIns="91440" tIns="45720" rIns="91440" bIns="45720" anchor="t"/>
                <a:lstStyle/>
                <a:p>
                  <a:endParaRPr lang="en-US"/>
                </a:p>
              </p:txBody>
            </p:sp>
            <p:sp>
              <p:nvSpPr>
                <p:cNvPr id="168" name="Freeform 73"/>
                <p:cNvSpPr/>
                <p:nvPr/>
              </p:nvSpPr>
              <p:spPr bwMode="auto">
                <a:xfrm>
                  <a:off x="2089150" y="4835525"/>
                  <a:ext cx="1588" cy="31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h="2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</a:ln>
              </p:spPr>
              <p:txBody>
                <a:bodyPr vert="horz" wrap="square" lIns="91440" tIns="45720" rIns="91440" bIns="45720" anchor="t"/>
                <a:lstStyle/>
                <a:p>
                  <a:endParaRPr lang="en-US"/>
                </a:p>
              </p:txBody>
            </p:sp>
            <p:sp>
              <p:nvSpPr>
                <p:cNvPr id="169" name="Freeform 74"/>
                <p:cNvSpPr/>
                <p:nvPr/>
              </p:nvSpPr>
              <p:spPr bwMode="auto">
                <a:xfrm>
                  <a:off x="2117725" y="4162425"/>
                  <a:ext cx="444500" cy="6572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80" h="414">
                      <a:moveTo>
                        <a:pt x="4" y="414"/>
                      </a:moveTo>
                      <a:lnTo>
                        <a:pt x="4" y="414"/>
                      </a:lnTo>
                      <a:lnTo>
                        <a:pt x="8" y="410"/>
                      </a:lnTo>
                      <a:lnTo>
                        <a:pt x="16" y="402"/>
                      </a:lnTo>
                      <a:lnTo>
                        <a:pt x="248" y="48"/>
                      </a:lnTo>
                      <a:lnTo>
                        <a:pt x="248" y="48"/>
                      </a:lnTo>
                      <a:lnTo>
                        <a:pt x="258" y="36"/>
                      </a:lnTo>
                      <a:lnTo>
                        <a:pt x="266" y="28"/>
                      </a:lnTo>
                      <a:lnTo>
                        <a:pt x="266" y="28"/>
                      </a:lnTo>
                      <a:lnTo>
                        <a:pt x="274" y="18"/>
                      </a:lnTo>
                      <a:lnTo>
                        <a:pt x="280" y="6"/>
                      </a:lnTo>
                      <a:lnTo>
                        <a:pt x="280" y="6"/>
                      </a:lnTo>
                      <a:lnTo>
                        <a:pt x="280" y="2"/>
                      </a:lnTo>
                      <a:lnTo>
                        <a:pt x="278" y="0"/>
                      </a:lnTo>
                      <a:lnTo>
                        <a:pt x="274" y="0"/>
                      </a:lnTo>
                      <a:lnTo>
                        <a:pt x="268" y="2"/>
                      </a:lnTo>
                      <a:lnTo>
                        <a:pt x="266" y="4"/>
                      </a:lnTo>
                      <a:lnTo>
                        <a:pt x="266" y="4"/>
                      </a:lnTo>
                      <a:lnTo>
                        <a:pt x="254" y="14"/>
                      </a:lnTo>
                      <a:lnTo>
                        <a:pt x="244" y="28"/>
                      </a:lnTo>
                      <a:lnTo>
                        <a:pt x="240" y="32"/>
                      </a:lnTo>
                      <a:lnTo>
                        <a:pt x="240" y="32"/>
                      </a:lnTo>
                      <a:lnTo>
                        <a:pt x="224" y="60"/>
                      </a:lnTo>
                      <a:lnTo>
                        <a:pt x="10" y="396"/>
                      </a:lnTo>
                      <a:lnTo>
                        <a:pt x="10" y="396"/>
                      </a:lnTo>
                      <a:lnTo>
                        <a:pt x="0" y="412"/>
                      </a:lnTo>
                      <a:lnTo>
                        <a:pt x="0" y="412"/>
                      </a:lnTo>
                      <a:lnTo>
                        <a:pt x="0" y="414"/>
                      </a:lnTo>
                      <a:lnTo>
                        <a:pt x="0" y="414"/>
                      </a:lnTo>
                      <a:lnTo>
                        <a:pt x="4" y="414"/>
                      </a:lnTo>
                      <a:lnTo>
                        <a:pt x="4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</a:ln>
              </p:spPr>
              <p:txBody>
                <a:bodyPr vert="horz" wrap="square" lIns="91440" tIns="45720" rIns="91440" bIns="45720" anchor="t"/>
                <a:lstStyle/>
                <a:p>
                  <a:endParaRPr lang="en-US"/>
                </a:p>
              </p:txBody>
            </p:sp>
            <p:sp>
              <p:nvSpPr>
                <p:cNvPr id="170" name="Freeform 75"/>
                <p:cNvSpPr>
                  <a:spLocks noEditPoints="1"/>
                </p:cNvSpPr>
                <p:nvPr/>
              </p:nvSpPr>
              <p:spPr bwMode="auto">
                <a:xfrm>
                  <a:off x="381000" y="3581400"/>
                  <a:ext cx="3435350" cy="26670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64" h="1680">
                      <a:moveTo>
                        <a:pt x="2162" y="70"/>
                      </a:moveTo>
                      <a:lnTo>
                        <a:pt x="2162" y="70"/>
                      </a:lnTo>
                      <a:lnTo>
                        <a:pt x="2164" y="64"/>
                      </a:lnTo>
                      <a:lnTo>
                        <a:pt x="2164" y="60"/>
                      </a:lnTo>
                      <a:lnTo>
                        <a:pt x="2164" y="52"/>
                      </a:lnTo>
                      <a:lnTo>
                        <a:pt x="2160" y="44"/>
                      </a:lnTo>
                      <a:lnTo>
                        <a:pt x="2156" y="36"/>
                      </a:lnTo>
                      <a:lnTo>
                        <a:pt x="2146" y="28"/>
                      </a:lnTo>
                      <a:lnTo>
                        <a:pt x="2134" y="18"/>
                      </a:lnTo>
                      <a:lnTo>
                        <a:pt x="2134" y="18"/>
                      </a:lnTo>
                      <a:lnTo>
                        <a:pt x="2118" y="12"/>
                      </a:lnTo>
                      <a:lnTo>
                        <a:pt x="2102" y="6"/>
                      </a:lnTo>
                      <a:lnTo>
                        <a:pt x="2086" y="4"/>
                      </a:lnTo>
                      <a:lnTo>
                        <a:pt x="2072" y="2"/>
                      </a:lnTo>
                      <a:lnTo>
                        <a:pt x="2048" y="0"/>
                      </a:lnTo>
                      <a:lnTo>
                        <a:pt x="2038" y="0"/>
                      </a:lnTo>
                      <a:lnTo>
                        <a:pt x="1904" y="40"/>
                      </a:lnTo>
                      <a:lnTo>
                        <a:pt x="1752" y="118"/>
                      </a:lnTo>
                      <a:lnTo>
                        <a:pt x="1598" y="244"/>
                      </a:lnTo>
                      <a:lnTo>
                        <a:pt x="1476" y="370"/>
                      </a:lnTo>
                      <a:lnTo>
                        <a:pt x="1312" y="580"/>
                      </a:lnTo>
                      <a:lnTo>
                        <a:pt x="1216" y="732"/>
                      </a:lnTo>
                      <a:lnTo>
                        <a:pt x="1160" y="836"/>
                      </a:lnTo>
                      <a:lnTo>
                        <a:pt x="1142" y="870"/>
                      </a:lnTo>
                      <a:lnTo>
                        <a:pt x="1142" y="870"/>
                      </a:lnTo>
                      <a:lnTo>
                        <a:pt x="1142" y="860"/>
                      </a:lnTo>
                      <a:lnTo>
                        <a:pt x="1142" y="860"/>
                      </a:lnTo>
                      <a:lnTo>
                        <a:pt x="1142" y="856"/>
                      </a:lnTo>
                      <a:lnTo>
                        <a:pt x="1138" y="848"/>
                      </a:lnTo>
                      <a:lnTo>
                        <a:pt x="1126" y="832"/>
                      </a:lnTo>
                      <a:lnTo>
                        <a:pt x="1126" y="832"/>
                      </a:lnTo>
                      <a:lnTo>
                        <a:pt x="1132" y="822"/>
                      </a:lnTo>
                      <a:lnTo>
                        <a:pt x="1134" y="812"/>
                      </a:lnTo>
                      <a:lnTo>
                        <a:pt x="1134" y="812"/>
                      </a:lnTo>
                      <a:lnTo>
                        <a:pt x="1132" y="802"/>
                      </a:lnTo>
                      <a:lnTo>
                        <a:pt x="1126" y="794"/>
                      </a:lnTo>
                      <a:lnTo>
                        <a:pt x="1118" y="788"/>
                      </a:lnTo>
                      <a:lnTo>
                        <a:pt x="1108" y="786"/>
                      </a:lnTo>
                      <a:lnTo>
                        <a:pt x="1108" y="786"/>
                      </a:lnTo>
                      <a:lnTo>
                        <a:pt x="1104" y="786"/>
                      </a:lnTo>
                      <a:lnTo>
                        <a:pt x="1108" y="780"/>
                      </a:lnTo>
                      <a:lnTo>
                        <a:pt x="1100" y="780"/>
                      </a:lnTo>
                      <a:lnTo>
                        <a:pt x="1094" y="780"/>
                      </a:lnTo>
                      <a:lnTo>
                        <a:pt x="1094" y="780"/>
                      </a:lnTo>
                      <a:lnTo>
                        <a:pt x="1086" y="774"/>
                      </a:lnTo>
                      <a:lnTo>
                        <a:pt x="1086" y="776"/>
                      </a:lnTo>
                      <a:lnTo>
                        <a:pt x="1084" y="774"/>
                      </a:lnTo>
                      <a:lnTo>
                        <a:pt x="1080" y="778"/>
                      </a:lnTo>
                      <a:lnTo>
                        <a:pt x="1074" y="776"/>
                      </a:lnTo>
                      <a:lnTo>
                        <a:pt x="1074" y="780"/>
                      </a:lnTo>
                      <a:lnTo>
                        <a:pt x="1068" y="780"/>
                      </a:lnTo>
                      <a:lnTo>
                        <a:pt x="1064" y="780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58" y="786"/>
                      </a:lnTo>
                      <a:lnTo>
                        <a:pt x="1058" y="786"/>
                      </a:lnTo>
                      <a:lnTo>
                        <a:pt x="1048" y="788"/>
                      </a:lnTo>
                      <a:lnTo>
                        <a:pt x="1040" y="794"/>
                      </a:lnTo>
                      <a:lnTo>
                        <a:pt x="1034" y="802"/>
                      </a:lnTo>
                      <a:lnTo>
                        <a:pt x="1032" y="812"/>
                      </a:lnTo>
                      <a:lnTo>
                        <a:pt x="1032" y="812"/>
                      </a:lnTo>
                      <a:lnTo>
                        <a:pt x="1034" y="820"/>
                      </a:lnTo>
                      <a:lnTo>
                        <a:pt x="1036" y="828"/>
                      </a:lnTo>
                      <a:lnTo>
                        <a:pt x="1036" y="828"/>
                      </a:lnTo>
                      <a:lnTo>
                        <a:pt x="1024" y="846"/>
                      </a:lnTo>
                      <a:lnTo>
                        <a:pt x="1020" y="854"/>
                      </a:lnTo>
                      <a:lnTo>
                        <a:pt x="1018" y="860"/>
                      </a:lnTo>
                      <a:lnTo>
                        <a:pt x="1006" y="836"/>
                      </a:lnTo>
                      <a:lnTo>
                        <a:pt x="950" y="732"/>
                      </a:lnTo>
                      <a:lnTo>
                        <a:pt x="854" y="580"/>
                      </a:lnTo>
                      <a:lnTo>
                        <a:pt x="690" y="370"/>
                      </a:lnTo>
                      <a:lnTo>
                        <a:pt x="568" y="244"/>
                      </a:lnTo>
                      <a:lnTo>
                        <a:pt x="412" y="118"/>
                      </a:lnTo>
                      <a:lnTo>
                        <a:pt x="262" y="40"/>
                      </a:lnTo>
                      <a:lnTo>
                        <a:pt x="128" y="0"/>
                      </a:lnTo>
                      <a:lnTo>
                        <a:pt x="128" y="0"/>
                      </a:lnTo>
                      <a:lnTo>
                        <a:pt x="118" y="0"/>
                      </a:lnTo>
                      <a:lnTo>
                        <a:pt x="94" y="2"/>
                      </a:lnTo>
                      <a:lnTo>
                        <a:pt x="80" y="4"/>
                      </a:lnTo>
                      <a:lnTo>
                        <a:pt x="64" y="6"/>
                      </a:lnTo>
                      <a:lnTo>
                        <a:pt x="48" y="12"/>
                      </a:lnTo>
                      <a:lnTo>
                        <a:pt x="32" y="18"/>
                      </a:lnTo>
                      <a:lnTo>
                        <a:pt x="32" y="18"/>
                      </a:lnTo>
                      <a:lnTo>
                        <a:pt x="20" y="28"/>
                      </a:lnTo>
                      <a:lnTo>
                        <a:pt x="10" y="36"/>
                      </a:lnTo>
                      <a:lnTo>
                        <a:pt x="6" y="44"/>
                      </a:lnTo>
                      <a:lnTo>
                        <a:pt x="2" y="52"/>
                      </a:lnTo>
                      <a:lnTo>
                        <a:pt x="2" y="60"/>
                      </a:lnTo>
                      <a:lnTo>
                        <a:pt x="2" y="64"/>
                      </a:lnTo>
                      <a:lnTo>
                        <a:pt x="4" y="70"/>
                      </a:lnTo>
                      <a:lnTo>
                        <a:pt x="0" y="114"/>
                      </a:lnTo>
                      <a:lnTo>
                        <a:pt x="12" y="226"/>
                      </a:lnTo>
                      <a:lnTo>
                        <a:pt x="58" y="452"/>
                      </a:lnTo>
                      <a:lnTo>
                        <a:pt x="80" y="544"/>
                      </a:lnTo>
                      <a:lnTo>
                        <a:pt x="108" y="686"/>
                      </a:lnTo>
                      <a:lnTo>
                        <a:pt x="122" y="734"/>
                      </a:lnTo>
                      <a:lnTo>
                        <a:pt x="154" y="810"/>
                      </a:lnTo>
                      <a:lnTo>
                        <a:pt x="196" y="876"/>
                      </a:lnTo>
                      <a:lnTo>
                        <a:pt x="240" y="918"/>
                      </a:lnTo>
                      <a:lnTo>
                        <a:pt x="284" y="942"/>
                      </a:lnTo>
                      <a:lnTo>
                        <a:pt x="348" y="952"/>
                      </a:lnTo>
                      <a:lnTo>
                        <a:pt x="410" y="960"/>
                      </a:lnTo>
                      <a:lnTo>
                        <a:pt x="622" y="978"/>
                      </a:lnTo>
                      <a:lnTo>
                        <a:pt x="622" y="978"/>
                      </a:lnTo>
                      <a:lnTo>
                        <a:pt x="580" y="992"/>
                      </a:lnTo>
                      <a:lnTo>
                        <a:pt x="538" y="1006"/>
                      </a:lnTo>
                      <a:lnTo>
                        <a:pt x="504" y="1020"/>
                      </a:lnTo>
                      <a:lnTo>
                        <a:pt x="486" y="1028"/>
                      </a:lnTo>
                      <a:lnTo>
                        <a:pt x="486" y="1028"/>
                      </a:lnTo>
                      <a:lnTo>
                        <a:pt x="444" y="1066"/>
                      </a:lnTo>
                      <a:lnTo>
                        <a:pt x="410" y="1098"/>
                      </a:lnTo>
                      <a:lnTo>
                        <a:pt x="346" y="1198"/>
                      </a:lnTo>
                      <a:lnTo>
                        <a:pt x="346" y="1198"/>
                      </a:lnTo>
                      <a:lnTo>
                        <a:pt x="338" y="1222"/>
                      </a:lnTo>
                      <a:lnTo>
                        <a:pt x="330" y="1242"/>
                      </a:lnTo>
                      <a:lnTo>
                        <a:pt x="326" y="1256"/>
                      </a:lnTo>
                      <a:lnTo>
                        <a:pt x="326" y="1256"/>
                      </a:lnTo>
                      <a:lnTo>
                        <a:pt x="326" y="1270"/>
                      </a:lnTo>
                      <a:lnTo>
                        <a:pt x="330" y="1284"/>
                      </a:lnTo>
                      <a:lnTo>
                        <a:pt x="334" y="1302"/>
                      </a:lnTo>
                      <a:lnTo>
                        <a:pt x="334" y="1346"/>
                      </a:lnTo>
                      <a:lnTo>
                        <a:pt x="358" y="1386"/>
                      </a:lnTo>
                      <a:lnTo>
                        <a:pt x="370" y="1438"/>
                      </a:lnTo>
                      <a:lnTo>
                        <a:pt x="370" y="1438"/>
                      </a:lnTo>
                      <a:lnTo>
                        <a:pt x="372" y="1442"/>
                      </a:lnTo>
                      <a:lnTo>
                        <a:pt x="376" y="1454"/>
                      </a:lnTo>
                      <a:lnTo>
                        <a:pt x="380" y="1460"/>
                      </a:lnTo>
                      <a:lnTo>
                        <a:pt x="386" y="1466"/>
                      </a:lnTo>
                      <a:lnTo>
                        <a:pt x="396" y="1472"/>
                      </a:lnTo>
                      <a:lnTo>
                        <a:pt x="406" y="1476"/>
                      </a:lnTo>
                      <a:lnTo>
                        <a:pt x="406" y="1476"/>
                      </a:lnTo>
                      <a:lnTo>
                        <a:pt x="418" y="1480"/>
                      </a:lnTo>
                      <a:lnTo>
                        <a:pt x="424" y="1484"/>
                      </a:lnTo>
                      <a:lnTo>
                        <a:pt x="430" y="1488"/>
                      </a:lnTo>
                      <a:lnTo>
                        <a:pt x="434" y="1492"/>
                      </a:lnTo>
                      <a:lnTo>
                        <a:pt x="436" y="1498"/>
                      </a:lnTo>
                      <a:lnTo>
                        <a:pt x="436" y="1500"/>
                      </a:lnTo>
                      <a:lnTo>
                        <a:pt x="436" y="1500"/>
                      </a:lnTo>
                      <a:lnTo>
                        <a:pt x="444" y="1514"/>
                      </a:lnTo>
                      <a:lnTo>
                        <a:pt x="458" y="1534"/>
                      </a:lnTo>
                      <a:lnTo>
                        <a:pt x="458" y="1534"/>
                      </a:lnTo>
                      <a:lnTo>
                        <a:pt x="466" y="1540"/>
                      </a:lnTo>
                      <a:lnTo>
                        <a:pt x="478" y="1550"/>
                      </a:lnTo>
                      <a:lnTo>
                        <a:pt x="490" y="1556"/>
                      </a:lnTo>
                      <a:lnTo>
                        <a:pt x="498" y="1558"/>
                      </a:lnTo>
                      <a:lnTo>
                        <a:pt x="504" y="1558"/>
                      </a:lnTo>
                      <a:lnTo>
                        <a:pt x="504" y="1558"/>
                      </a:lnTo>
                      <a:lnTo>
                        <a:pt x="510" y="1558"/>
                      </a:lnTo>
                      <a:lnTo>
                        <a:pt x="516" y="1562"/>
                      </a:lnTo>
                      <a:lnTo>
                        <a:pt x="528" y="1572"/>
                      </a:lnTo>
                      <a:lnTo>
                        <a:pt x="536" y="1582"/>
                      </a:lnTo>
                      <a:lnTo>
                        <a:pt x="540" y="1588"/>
                      </a:lnTo>
                      <a:lnTo>
                        <a:pt x="540" y="1588"/>
                      </a:lnTo>
                      <a:lnTo>
                        <a:pt x="548" y="1598"/>
                      </a:lnTo>
                      <a:lnTo>
                        <a:pt x="558" y="1608"/>
                      </a:lnTo>
                      <a:lnTo>
                        <a:pt x="564" y="1612"/>
                      </a:lnTo>
                      <a:lnTo>
                        <a:pt x="570" y="1614"/>
                      </a:lnTo>
                      <a:lnTo>
                        <a:pt x="570" y="1614"/>
                      </a:lnTo>
                      <a:lnTo>
                        <a:pt x="586" y="1618"/>
                      </a:lnTo>
                      <a:lnTo>
                        <a:pt x="602" y="1626"/>
                      </a:lnTo>
                      <a:lnTo>
                        <a:pt x="622" y="1636"/>
                      </a:lnTo>
                      <a:lnTo>
                        <a:pt x="648" y="1656"/>
                      </a:lnTo>
                      <a:lnTo>
                        <a:pt x="676" y="1678"/>
                      </a:lnTo>
                      <a:lnTo>
                        <a:pt x="676" y="1678"/>
                      </a:lnTo>
                      <a:lnTo>
                        <a:pt x="682" y="1678"/>
                      </a:lnTo>
                      <a:lnTo>
                        <a:pt x="694" y="1680"/>
                      </a:lnTo>
                      <a:lnTo>
                        <a:pt x="708" y="1676"/>
                      </a:lnTo>
                      <a:lnTo>
                        <a:pt x="716" y="1674"/>
                      </a:lnTo>
                      <a:lnTo>
                        <a:pt x="724" y="1670"/>
                      </a:lnTo>
                      <a:lnTo>
                        <a:pt x="724" y="1670"/>
                      </a:lnTo>
                      <a:lnTo>
                        <a:pt x="730" y="1664"/>
                      </a:lnTo>
                      <a:lnTo>
                        <a:pt x="736" y="1662"/>
                      </a:lnTo>
                      <a:lnTo>
                        <a:pt x="742" y="1660"/>
                      </a:lnTo>
                      <a:lnTo>
                        <a:pt x="746" y="1660"/>
                      </a:lnTo>
                      <a:lnTo>
                        <a:pt x="754" y="1664"/>
                      </a:lnTo>
                      <a:lnTo>
                        <a:pt x="756" y="1664"/>
                      </a:lnTo>
                      <a:lnTo>
                        <a:pt x="772" y="1662"/>
                      </a:lnTo>
                      <a:lnTo>
                        <a:pt x="796" y="1646"/>
                      </a:lnTo>
                      <a:lnTo>
                        <a:pt x="836" y="1606"/>
                      </a:lnTo>
                      <a:lnTo>
                        <a:pt x="836" y="1606"/>
                      </a:lnTo>
                      <a:lnTo>
                        <a:pt x="840" y="1602"/>
                      </a:lnTo>
                      <a:lnTo>
                        <a:pt x="852" y="1588"/>
                      </a:lnTo>
                      <a:lnTo>
                        <a:pt x="870" y="1564"/>
                      </a:lnTo>
                      <a:lnTo>
                        <a:pt x="892" y="1528"/>
                      </a:lnTo>
                      <a:lnTo>
                        <a:pt x="892" y="1528"/>
                      </a:lnTo>
                      <a:lnTo>
                        <a:pt x="914" y="1478"/>
                      </a:lnTo>
                      <a:lnTo>
                        <a:pt x="938" y="1424"/>
                      </a:lnTo>
                      <a:lnTo>
                        <a:pt x="964" y="1362"/>
                      </a:lnTo>
                      <a:lnTo>
                        <a:pt x="964" y="1362"/>
                      </a:lnTo>
                      <a:lnTo>
                        <a:pt x="988" y="1268"/>
                      </a:lnTo>
                      <a:lnTo>
                        <a:pt x="1012" y="1188"/>
                      </a:lnTo>
                      <a:lnTo>
                        <a:pt x="1034" y="1116"/>
                      </a:lnTo>
                      <a:lnTo>
                        <a:pt x="1032" y="1158"/>
                      </a:lnTo>
                      <a:lnTo>
                        <a:pt x="1024" y="1232"/>
                      </a:lnTo>
                      <a:lnTo>
                        <a:pt x="1026" y="1256"/>
                      </a:lnTo>
                      <a:lnTo>
                        <a:pt x="1016" y="1290"/>
                      </a:lnTo>
                      <a:lnTo>
                        <a:pt x="1016" y="1342"/>
                      </a:lnTo>
                      <a:lnTo>
                        <a:pt x="1016" y="1356"/>
                      </a:lnTo>
                      <a:lnTo>
                        <a:pt x="1016" y="1430"/>
                      </a:lnTo>
                      <a:lnTo>
                        <a:pt x="1026" y="1436"/>
                      </a:lnTo>
                      <a:lnTo>
                        <a:pt x="1026" y="1446"/>
                      </a:lnTo>
                      <a:lnTo>
                        <a:pt x="1016" y="1458"/>
                      </a:lnTo>
                      <a:lnTo>
                        <a:pt x="1018" y="1494"/>
                      </a:lnTo>
                      <a:lnTo>
                        <a:pt x="1018" y="1552"/>
                      </a:lnTo>
                      <a:lnTo>
                        <a:pt x="1040" y="1598"/>
                      </a:lnTo>
                      <a:lnTo>
                        <a:pt x="1076" y="1628"/>
                      </a:lnTo>
                      <a:lnTo>
                        <a:pt x="1080" y="1596"/>
                      </a:lnTo>
                      <a:lnTo>
                        <a:pt x="1084" y="1628"/>
                      </a:lnTo>
                      <a:lnTo>
                        <a:pt x="1120" y="1598"/>
                      </a:lnTo>
                      <a:lnTo>
                        <a:pt x="1142" y="1552"/>
                      </a:lnTo>
                      <a:lnTo>
                        <a:pt x="1142" y="1494"/>
                      </a:lnTo>
                      <a:lnTo>
                        <a:pt x="1146" y="1458"/>
                      </a:lnTo>
                      <a:lnTo>
                        <a:pt x="1134" y="1446"/>
                      </a:lnTo>
                      <a:lnTo>
                        <a:pt x="1134" y="1436"/>
                      </a:lnTo>
                      <a:lnTo>
                        <a:pt x="1146" y="1430"/>
                      </a:lnTo>
                      <a:lnTo>
                        <a:pt x="1146" y="1356"/>
                      </a:lnTo>
                      <a:lnTo>
                        <a:pt x="1146" y="1342"/>
                      </a:lnTo>
                      <a:lnTo>
                        <a:pt x="1146" y="1290"/>
                      </a:lnTo>
                      <a:lnTo>
                        <a:pt x="1134" y="1256"/>
                      </a:lnTo>
                      <a:lnTo>
                        <a:pt x="1136" y="1232"/>
                      </a:lnTo>
                      <a:lnTo>
                        <a:pt x="1128" y="1158"/>
                      </a:lnTo>
                      <a:lnTo>
                        <a:pt x="1126" y="1116"/>
                      </a:lnTo>
                      <a:lnTo>
                        <a:pt x="1126" y="1116"/>
                      </a:lnTo>
                      <a:lnTo>
                        <a:pt x="1126" y="1106"/>
                      </a:lnTo>
                      <a:lnTo>
                        <a:pt x="1126" y="1106"/>
                      </a:lnTo>
                      <a:lnTo>
                        <a:pt x="1138" y="1136"/>
                      </a:lnTo>
                      <a:lnTo>
                        <a:pt x="1150" y="1176"/>
                      </a:lnTo>
                      <a:lnTo>
                        <a:pt x="1174" y="1260"/>
                      </a:lnTo>
                      <a:lnTo>
                        <a:pt x="1202" y="1362"/>
                      </a:lnTo>
                      <a:lnTo>
                        <a:pt x="1202" y="1362"/>
                      </a:lnTo>
                      <a:lnTo>
                        <a:pt x="1228" y="1424"/>
                      </a:lnTo>
                      <a:lnTo>
                        <a:pt x="1250" y="1478"/>
                      </a:lnTo>
                      <a:lnTo>
                        <a:pt x="1274" y="1528"/>
                      </a:lnTo>
                      <a:lnTo>
                        <a:pt x="1274" y="1528"/>
                      </a:lnTo>
                      <a:lnTo>
                        <a:pt x="1296" y="1564"/>
                      </a:lnTo>
                      <a:lnTo>
                        <a:pt x="1312" y="1588"/>
                      </a:lnTo>
                      <a:lnTo>
                        <a:pt x="1326" y="1602"/>
                      </a:lnTo>
                      <a:lnTo>
                        <a:pt x="1330" y="1606"/>
                      </a:lnTo>
                      <a:lnTo>
                        <a:pt x="1370" y="1646"/>
                      </a:lnTo>
                      <a:lnTo>
                        <a:pt x="1394" y="1662"/>
                      </a:lnTo>
                      <a:lnTo>
                        <a:pt x="1410" y="1664"/>
                      </a:lnTo>
                      <a:lnTo>
                        <a:pt x="1410" y="1664"/>
                      </a:lnTo>
                      <a:lnTo>
                        <a:pt x="1412" y="1664"/>
                      </a:lnTo>
                      <a:lnTo>
                        <a:pt x="1420" y="1660"/>
                      </a:lnTo>
                      <a:lnTo>
                        <a:pt x="1424" y="1660"/>
                      </a:lnTo>
                      <a:lnTo>
                        <a:pt x="1430" y="1662"/>
                      </a:lnTo>
                      <a:lnTo>
                        <a:pt x="1436" y="1664"/>
                      </a:lnTo>
                      <a:lnTo>
                        <a:pt x="1442" y="1670"/>
                      </a:lnTo>
                      <a:lnTo>
                        <a:pt x="1442" y="1670"/>
                      </a:lnTo>
                      <a:lnTo>
                        <a:pt x="1450" y="1674"/>
                      </a:lnTo>
                      <a:lnTo>
                        <a:pt x="1458" y="1676"/>
                      </a:lnTo>
                      <a:lnTo>
                        <a:pt x="1472" y="1680"/>
                      </a:lnTo>
                      <a:lnTo>
                        <a:pt x="1484" y="1678"/>
                      </a:lnTo>
                      <a:lnTo>
                        <a:pt x="1490" y="1678"/>
                      </a:lnTo>
                      <a:lnTo>
                        <a:pt x="1518" y="1656"/>
                      </a:lnTo>
                      <a:lnTo>
                        <a:pt x="1544" y="1636"/>
                      </a:lnTo>
                      <a:lnTo>
                        <a:pt x="1544" y="1636"/>
                      </a:lnTo>
                      <a:lnTo>
                        <a:pt x="1564" y="1626"/>
                      </a:lnTo>
                      <a:lnTo>
                        <a:pt x="1580" y="1618"/>
                      </a:lnTo>
                      <a:lnTo>
                        <a:pt x="1596" y="1614"/>
                      </a:lnTo>
                      <a:lnTo>
                        <a:pt x="1596" y="1614"/>
                      </a:lnTo>
                      <a:lnTo>
                        <a:pt x="1602" y="1612"/>
                      </a:lnTo>
                      <a:lnTo>
                        <a:pt x="1608" y="1608"/>
                      </a:lnTo>
                      <a:lnTo>
                        <a:pt x="1618" y="1598"/>
                      </a:lnTo>
                      <a:lnTo>
                        <a:pt x="1626" y="1588"/>
                      </a:lnTo>
                      <a:lnTo>
                        <a:pt x="1626" y="1588"/>
                      </a:lnTo>
                      <a:lnTo>
                        <a:pt x="1630" y="1582"/>
                      </a:lnTo>
                      <a:lnTo>
                        <a:pt x="1638" y="1572"/>
                      </a:lnTo>
                      <a:lnTo>
                        <a:pt x="1650" y="1562"/>
                      </a:lnTo>
                      <a:lnTo>
                        <a:pt x="1656" y="1558"/>
                      </a:lnTo>
                      <a:lnTo>
                        <a:pt x="1662" y="1558"/>
                      </a:lnTo>
                      <a:lnTo>
                        <a:pt x="1662" y="1558"/>
                      </a:lnTo>
                      <a:lnTo>
                        <a:pt x="1668" y="1558"/>
                      </a:lnTo>
                      <a:lnTo>
                        <a:pt x="1674" y="1556"/>
                      </a:lnTo>
                      <a:lnTo>
                        <a:pt x="1688" y="1550"/>
                      </a:lnTo>
                      <a:lnTo>
                        <a:pt x="1700" y="1540"/>
                      </a:lnTo>
                      <a:lnTo>
                        <a:pt x="1708" y="1534"/>
                      </a:lnTo>
                      <a:lnTo>
                        <a:pt x="1708" y="1534"/>
                      </a:lnTo>
                      <a:lnTo>
                        <a:pt x="1722" y="1514"/>
                      </a:lnTo>
                      <a:lnTo>
                        <a:pt x="1730" y="1500"/>
                      </a:lnTo>
                      <a:lnTo>
                        <a:pt x="1730" y="1500"/>
                      </a:lnTo>
                      <a:lnTo>
                        <a:pt x="1730" y="1498"/>
                      </a:lnTo>
                      <a:lnTo>
                        <a:pt x="1732" y="1492"/>
                      </a:lnTo>
                      <a:lnTo>
                        <a:pt x="1736" y="1488"/>
                      </a:lnTo>
                      <a:lnTo>
                        <a:pt x="1740" y="1484"/>
                      </a:lnTo>
                      <a:lnTo>
                        <a:pt x="1748" y="1480"/>
                      </a:lnTo>
                      <a:lnTo>
                        <a:pt x="1760" y="1476"/>
                      </a:lnTo>
                      <a:lnTo>
                        <a:pt x="1760" y="1476"/>
                      </a:lnTo>
                      <a:lnTo>
                        <a:pt x="1770" y="1472"/>
                      </a:lnTo>
                      <a:lnTo>
                        <a:pt x="1780" y="1466"/>
                      </a:lnTo>
                      <a:lnTo>
                        <a:pt x="1786" y="1460"/>
                      </a:lnTo>
                      <a:lnTo>
                        <a:pt x="1790" y="1454"/>
                      </a:lnTo>
                      <a:lnTo>
                        <a:pt x="1794" y="1442"/>
                      </a:lnTo>
                      <a:lnTo>
                        <a:pt x="1794" y="1438"/>
                      </a:lnTo>
                      <a:lnTo>
                        <a:pt x="1808" y="1386"/>
                      </a:lnTo>
                      <a:lnTo>
                        <a:pt x="1832" y="1346"/>
                      </a:lnTo>
                      <a:lnTo>
                        <a:pt x="1832" y="1302"/>
                      </a:lnTo>
                      <a:lnTo>
                        <a:pt x="1832" y="1302"/>
                      </a:lnTo>
                      <a:lnTo>
                        <a:pt x="1836" y="1284"/>
                      </a:lnTo>
                      <a:lnTo>
                        <a:pt x="1840" y="1270"/>
                      </a:lnTo>
                      <a:lnTo>
                        <a:pt x="1840" y="1256"/>
                      </a:lnTo>
                      <a:lnTo>
                        <a:pt x="1840" y="1256"/>
                      </a:lnTo>
                      <a:lnTo>
                        <a:pt x="1836" y="1242"/>
                      </a:lnTo>
                      <a:lnTo>
                        <a:pt x="1828" y="1222"/>
                      </a:lnTo>
                      <a:lnTo>
                        <a:pt x="1820" y="1198"/>
                      </a:lnTo>
                      <a:lnTo>
                        <a:pt x="1756" y="1098"/>
                      </a:lnTo>
                      <a:lnTo>
                        <a:pt x="1756" y="1098"/>
                      </a:lnTo>
                      <a:lnTo>
                        <a:pt x="1722" y="1066"/>
                      </a:lnTo>
                      <a:lnTo>
                        <a:pt x="1680" y="1028"/>
                      </a:lnTo>
                      <a:lnTo>
                        <a:pt x="1680" y="1028"/>
                      </a:lnTo>
                      <a:lnTo>
                        <a:pt x="1662" y="1020"/>
                      </a:lnTo>
                      <a:lnTo>
                        <a:pt x="1628" y="1006"/>
                      </a:lnTo>
                      <a:lnTo>
                        <a:pt x="1586" y="992"/>
                      </a:lnTo>
                      <a:lnTo>
                        <a:pt x="1544" y="978"/>
                      </a:lnTo>
                      <a:lnTo>
                        <a:pt x="1756" y="960"/>
                      </a:lnTo>
                      <a:lnTo>
                        <a:pt x="1818" y="952"/>
                      </a:lnTo>
                      <a:lnTo>
                        <a:pt x="1882" y="942"/>
                      </a:lnTo>
                      <a:lnTo>
                        <a:pt x="1926" y="918"/>
                      </a:lnTo>
                      <a:lnTo>
                        <a:pt x="1970" y="876"/>
                      </a:lnTo>
                      <a:lnTo>
                        <a:pt x="2012" y="810"/>
                      </a:lnTo>
                      <a:lnTo>
                        <a:pt x="2044" y="734"/>
                      </a:lnTo>
                      <a:lnTo>
                        <a:pt x="2058" y="686"/>
                      </a:lnTo>
                      <a:lnTo>
                        <a:pt x="2086" y="544"/>
                      </a:lnTo>
                      <a:lnTo>
                        <a:pt x="2108" y="452"/>
                      </a:lnTo>
                      <a:lnTo>
                        <a:pt x="2154" y="226"/>
                      </a:lnTo>
                      <a:lnTo>
                        <a:pt x="2164" y="114"/>
                      </a:lnTo>
                      <a:lnTo>
                        <a:pt x="2162" y="70"/>
                      </a:lnTo>
                      <a:close/>
                      <a:moveTo>
                        <a:pt x="1076" y="792"/>
                      </a:moveTo>
                      <a:lnTo>
                        <a:pt x="1076" y="792"/>
                      </a:lnTo>
                      <a:lnTo>
                        <a:pt x="1076" y="790"/>
                      </a:lnTo>
                      <a:lnTo>
                        <a:pt x="1076" y="790"/>
                      </a:lnTo>
                      <a:lnTo>
                        <a:pt x="1076" y="792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18000"/>
                  </a:schemeClr>
                </a:solidFill>
                <a:ln w="9525">
                  <a:solidFill>
                    <a:schemeClr val="bg2">
                      <a:lumMod val="60000"/>
                      <a:lumOff val="40000"/>
                      <a:alpha val="19000"/>
                    </a:schemeClr>
                  </a:solidFill>
                  <a:round/>
                </a:ln>
                <a:effectLst>
                  <a:glow rad="63500">
                    <a:schemeClr val="bg2">
                      <a:lumMod val="60000"/>
                      <a:lumOff val="40000"/>
                      <a:alpha val="18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anchor="t"/>
                <a:lstStyle/>
                <a:p>
                  <a:endParaRPr lang="en-US"/>
                </a:p>
              </p:txBody>
            </p:sp>
          </p:grpSp>
          <p:grpSp>
            <p:nvGrpSpPr>
              <p:cNvPr id="142" name="Group 164"/>
              <p:cNvGrpSpPr>
                <a:grpSpLocks noChangeAspect="1"/>
              </p:cNvGrpSpPr>
              <p:nvPr/>
            </p:nvGrpSpPr>
            <p:grpSpPr>
              <a:xfrm rot="20120039">
                <a:off x="8188924" y="3823923"/>
                <a:ext cx="960037" cy="745321"/>
                <a:chOff x="381000" y="3581400"/>
                <a:chExt cx="3435350" cy="2667000"/>
              </a:xfrm>
              <a:solidFill>
                <a:schemeClr val="bg2">
                  <a:lumMod val="60000"/>
                  <a:lumOff val="40000"/>
                  <a:alpha val="18000"/>
                </a:schemeClr>
              </a:solidFill>
            </p:grpSpPr>
            <p:sp>
              <p:nvSpPr>
                <p:cNvPr id="163" name="Freeform 72"/>
                <p:cNvSpPr/>
                <p:nvPr/>
              </p:nvSpPr>
              <p:spPr bwMode="auto">
                <a:xfrm>
                  <a:off x="1644650" y="4162425"/>
                  <a:ext cx="441325" cy="6572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78" h="414">
                      <a:moveTo>
                        <a:pt x="276" y="414"/>
                      </a:moveTo>
                      <a:lnTo>
                        <a:pt x="276" y="414"/>
                      </a:lnTo>
                      <a:lnTo>
                        <a:pt x="278" y="414"/>
                      </a:lnTo>
                      <a:lnTo>
                        <a:pt x="278" y="412"/>
                      </a:lnTo>
                      <a:lnTo>
                        <a:pt x="278" y="412"/>
                      </a:lnTo>
                      <a:lnTo>
                        <a:pt x="270" y="396"/>
                      </a:lnTo>
                      <a:lnTo>
                        <a:pt x="54" y="60"/>
                      </a:lnTo>
                      <a:lnTo>
                        <a:pt x="54" y="60"/>
                      </a:lnTo>
                      <a:lnTo>
                        <a:pt x="38" y="32"/>
                      </a:lnTo>
                      <a:lnTo>
                        <a:pt x="36" y="28"/>
                      </a:lnTo>
                      <a:lnTo>
                        <a:pt x="36" y="28"/>
                      </a:lnTo>
                      <a:lnTo>
                        <a:pt x="26" y="14"/>
                      </a:lnTo>
                      <a:lnTo>
                        <a:pt x="14" y="4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8"/>
                      </a:lnTo>
                      <a:lnTo>
                        <a:pt x="12" y="28"/>
                      </a:lnTo>
                      <a:lnTo>
                        <a:pt x="12" y="28"/>
                      </a:lnTo>
                      <a:lnTo>
                        <a:pt x="22" y="36"/>
                      </a:lnTo>
                      <a:lnTo>
                        <a:pt x="30" y="48"/>
                      </a:lnTo>
                      <a:lnTo>
                        <a:pt x="264" y="402"/>
                      </a:lnTo>
                      <a:lnTo>
                        <a:pt x="264" y="402"/>
                      </a:lnTo>
                      <a:lnTo>
                        <a:pt x="270" y="410"/>
                      </a:lnTo>
                      <a:lnTo>
                        <a:pt x="276" y="414"/>
                      </a:lnTo>
                      <a:lnTo>
                        <a:pt x="276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</a:ln>
              </p:spPr>
              <p:txBody>
                <a:bodyPr vert="horz" wrap="square" lIns="91440" tIns="45720" rIns="91440" bIns="45720" anchor="t"/>
                <a:lstStyle/>
                <a:p>
                  <a:endParaRPr lang="en-US"/>
                </a:p>
              </p:txBody>
            </p:sp>
            <p:sp>
              <p:nvSpPr>
                <p:cNvPr id="164" name="Freeform 73"/>
                <p:cNvSpPr/>
                <p:nvPr/>
              </p:nvSpPr>
              <p:spPr bwMode="auto">
                <a:xfrm>
                  <a:off x="2089150" y="4835525"/>
                  <a:ext cx="1588" cy="31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h="2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</a:ln>
              </p:spPr>
              <p:txBody>
                <a:bodyPr vert="horz" wrap="square" lIns="91440" tIns="45720" rIns="91440" bIns="45720" anchor="t"/>
                <a:lstStyle/>
                <a:p>
                  <a:endParaRPr lang="en-US"/>
                </a:p>
              </p:txBody>
            </p:sp>
            <p:sp>
              <p:nvSpPr>
                <p:cNvPr id="165" name="Freeform 74"/>
                <p:cNvSpPr/>
                <p:nvPr/>
              </p:nvSpPr>
              <p:spPr bwMode="auto">
                <a:xfrm>
                  <a:off x="2117725" y="4162425"/>
                  <a:ext cx="444500" cy="6572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80" h="414">
                      <a:moveTo>
                        <a:pt x="4" y="414"/>
                      </a:moveTo>
                      <a:lnTo>
                        <a:pt x="4" y="414"/>
                      </a:lnTo>
                      <a:lnTo>
                        <a:pt x="8" y="410"/>
                      </a:lnTo>
                      <a:lnTo>
                        <a:pt x="16" y="402"/>
                      </a:lnTo>
                      <a:lnTo>
                        <a:pt x="248" y="48"/>
                      </a:lnTo>
                      <a:lnTo>
                        <a:pt x="248" y="48"/>
                      </a:lnTo>
                      <a:lnTo>
                        <a:pt x="258" y="36"/>
                      </a:lnTo>
                      <a:lnTo>
                        <a:pt x="266" y="28"/>
                      </a:lnTo>
                      <a:lnTo>
                        <a:pt x="266" y="28"/>
                      </a:lnTo>
                      <a:lnTo>
                        <a:pt x="274" y="18"/>
                      </a:lnTo>
                      <a:lnTo>
                        <a:pt x="280" y="6"/>
                      </a:lnTo>
                      <a:lnTo>
                        <a:pt x="280" y="6"/>
                      </a:lnTo>
                      <a:lnTo>
                        <a:pt x="280" y="2"/>
                      </a:lnTo>
                      <a:lnTo>
                        <a:pt x="278" y="0"/>
                      </a:lnTo>
                      <a:lnTo>
                        <a:pt x="274" y="0"/>
                      </a:lnTo>
                      <a:lnTo>
                        <a:pt x="268" y="2"/>
                      </a:lnTo>
                      <a:lnTo>
                        <a:pt x="266" y="4"/>
                      </a:lnTo>
                      <a:lnTo>
                        <a:pt x="266" y="4"/>
                      </a:lnTo>
                      <a:lnTo>
                        <a:pt x="254" y="14"/>
                      </a:lnTo>
                      <a:lnTo>
                        <a:pt x="244" y="28"/>
                      </a:lnTo>
                      <a:lnTo>
                        <a:pt x="240" y="32"/>
                      </a:lnTo>
                      <a:lnTo>
                        <a:pt x="240" y="32"/>
                      </a:lnTo>
                      <a:lnTo>
                        <a:pt x="224" y="60"/>
                      </a:lnTo>
                      <a:lnTo>
                        <a:pt x="10" y="396"/>
                      </a:lnTo>
                      <a:lnTo>
                        <a:pt x="10" y="396"/>
                      </a:lnTo>
                      <a:lnTo>
                        <a:pt x="0" y="412"/>
                      </a:lnTo>
                      <a:lnTo>
                        <a:pt x="0" y="412"/>
                      </a:lnTo>
                      <a:lnTo>
                        <a:pt x="0" y="414"/>
                      </a:lnTo>
                      <a:lnTo>
                        <a:pt x="0" y="414"/>
                      </a:lnTo>
                      <a:lnTo>
                        <a:pt x="4" y="414"/>
                      </a:lnTo>
                      <a:lnTo>
                        <a:pt x="4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</a:ln>
              </p:spPr>
              <p:txBody>
                <a:bodyPr vert="horz" wrap="square" lIns="91440" tIns="45720" rIns="91440" bIns="45720" anchor="t"/>
                <a:lstStyle/>
                <a:p>
                  <a:endParaRPr lang="en-US"/>
                </a:p>
              </p:txBody>
            </p:sp>
            <p:sp>
              <p:nvSpPr>
                <p:cNvPr id="166" name="Freeform 75"/>
                <p:cNvSpPr>
                  <a:spLocks noEditPoints="1"/>
                </p:cNvSpPr>
                <p:nvPr/>
              </p:nvSpPr>
              <p:spPr bwMode="auto">
                <a:xfrm rot="813286">
                  <a:off x="381000" y="3581400"/>
                  <a:ext cx="3435350" cy="26670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64" h="1680">
                      <a:moveTo>
                        <a:pt x="2162" y="70"/>
                      </a:moveTo>
                      <a:lnTo>
                        <a:pt x="2162" y="70"/>
                      </a:lnTo>
                      <a:lnTo>
                        <a:pt x="2164" y="64"/>
                      </a:lnTo>
                      <a:lnTo>
                        <a:pt x="2164" y="60"/>
                      </a:lnTo>
                      <a:lnTo>
                        <a:pt x="2164" y="52"/>
                      </a:lnTo>
                      <a:lnTo>
                        <a:pt x="2160" y="44"/>
                      </a:lnTo>
                      <a:lnTo>
                        <a:pt x="2156" y="36"/>
                      </a:lnTo>
                      <a:lnTo>
                        <a:pt x="2146" y="28"/>
                      </a:lnTo>
                      <a:lnTo>
                        <a:pt x="2134" y="18"/>
                      </a:lnTo>
                      <a:lnTo>
                        <a:pt x="2134" y="18"/>
                      </a:lnTo>
                      <a:lnTo>
                        <a:pt x="2118" y="12"/>
                      </a:lnTo>
                      <a:lnTo>
                        <a:pt x="2102" y="6"/>
                      </a:lnTo>
                      <a:lnTo>
                        <a:pt x="2086" y="4"/>
                      </a:lnTo>
                      <a:lnTo>
                        <a:pt x="2072" y="2"/>
                      </a:lnTo>
                      <a:lnTo>
                        <a:pt x="2048" y="0"/>
                      </a:lnTo>
                      <a:lnTo>
                        <a:pt x="2038" y="0"/>
                      </a:lnTo>
                      <a:lnTo>
                        <a:pt x="1904" y="40"/>
                      </a:lnTo>
                      <a:lnTo>
                        <a:pt x="1752" y="118"/>
                      </a:lnTo>
                      <a:lnTo>
                        <a:pt x="1598" y="244"/>
                      </a:lnTo>
                      <a:lnTo>
                        <a:pt x="1476" y="370"/>
                      </a:lnTo>
                      <a:lnTo>
                        <a:pt x="1312" y="580"/>
                      </a:lnTo>
                      <a:lnTo>
                        <a:pt x="1216" y="732"/>
                      </a:lnTo>
                      <a:lnTo>
                        <a:pt x="1160" y="836"/>
                      </a:lnTo>
                      <a:lnTo>
                        <a:pt x="1142" y="870"/>
                      </a:lnTo>
                      <a:lnTo>
                        <a:pt x="1142" y="870"/>
                      </a:lnTo>
                      <a:lnTo>
                        <a:pt x="1142" y="860"/>
                      </a:lnTo>
                      <a:lnTo>
                        <a:pt x="1142" y="860"/>
                      </a:lnTo>
                      <a:lnTo>
                        <a:pt x="1142" y="856"/>
                      </a:lnTo>
                      <a:lnTo>
                        <a:pt x="1138" y="848"/>
                      </a:lnTo>
                      <a:lnTo>
                        <a:pt x="1126" y="832"/>
                      </a:lnTo>
                      <a:lnTo>
                        <a:pt x="1126" y="832"/>
                      </a:lnTo>
                      <a:lnTo>
                        <a:pt x="1132" y="822"/>
                      </a:lnTo>
                      <a:lnTo>
                        <a:pt x="1134" y="812"/>
                      </a:lnTo>
                      <a:lnTo>
                        <a:pt x="1134" y="812"/>
                      </a:lnTo>
                      <a:lnTo>
                        <a:pt x="1132" y="802"/>
                      </a:lnTo>
                      <a:lnTo>
                        <a:pt x="1126" y="794"/>
                      </a:lnTo>
                      <a:lnTo>
                        <a:pt x="1118" y="788"/>
                      </a:lnTo>
                      <a:lnTo>
                        <a:pt x="1108" y="786"/>
                      </a:lnTo>
                      <a:lnTo>
                        <a:pt x="1108" y="786"/>
                      </a:lnTo>
                      <a:lnTo>
                        <a:pt x="1104" y="786"/>
                      </a:lnTo>
                      <a:lnTo>
                        <a:pt x="1108" y="780"/>
                      </a:lnTo>
                      <a:lnTo>
                        <a:pt x="1100" y="780"/>
                      </a:lnTo>
                      <a:lnTo>
                        <a:pt x="1094" y="780"/>
                      </a:lnTo>
                      <a:lnTo>
                        <a:pt x="1094" y="780"/>
                      </a:lnTo>
                      <a:lnTo>
                        <a:pt x="1086" y="774"/>
                      </a:lnTo>
                      <a:lnTo>
                        <a:pt x="1086" y="776"/>
                      </a:lnTo>
                      <a:lnTo>
                        <a:pt x="1084" y="774"/>
                      </a:lnTo>
                      <a:lnTo>
                        <a:pt x="1080" y="778"/>
                      </a:lnTo>
                      <a:lnTo>
                        <a:pt x="1074" y="776"/>
                      </a:lnTo>
                      <a:lnTo>
                        <a:pt x="1074" y="780"/>
                      </a:lnTo>
                      <a:lnTo>
                        <a:pt x="1068" y="780"/>
                      </a:lnTo>
                      <a:lnTo>
                        <a:pt x="1064" y="780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58" y="786"/>
                      </a:lnTo>
                      <a:lnTo>
                        <a:pt x="1058" y="786"/>
                      </a:lnTo>
                      <a:lnTo>
                        <a:pt x="1048" y="788"/>
                      </a:lnTo>
                      <a:lnTo>
                        <a:pt x="1040" y="794"/>
                      </a:lnTo>
                      <a:lnTo>
                        <a:pt x="1034" y="802"/>
                      </a:lnTo>
                      <a:lnTo>
                        <a:pt x="1032" y="812"/>
                      </a:lnTo>
                      <a:lnTo>
                        <a:pt x="1032" y="812"/>
                      </a:lnTo>
                      <a:lnTo>
                        <a:pt x="1034" y="820"/>
                      </a:lnTo>
                      <a:lnTo>
                        <a:pt x="1036" y="828"/>
                      </a:lnTo>
                      <a:lnTo>
                        <a:pt x="1036" y="828"/>
                      </a:lnTo>
                      <a:lnTo>
                        <a:pt x="1024" y="846"/>
                      </a:lnTo>
                      <a:lnTo>
                        <a:pt x="1020" y="854"/>
                      </a:lnTo>
                      <a:lnTo>
                        <a:pt x="1018" y="860"/>
                      </a:lnTo>
                      <a:lnTo>
                        <a:pt x="1006" y="836"/>
                      </a:lnTo>
                      <a:lnTo>
                        <a:pt x="950" y="732"/>
                      </a:lnTo>
                      <a:lnTo>
                        <a:pt x="854" y="580"/>
                      </a:lnTo>
                      <a:lnTo>
                        <a:pt x="690" y="370"/>
                      </a:lnTo>
                      <a:lnTo>
                        <a:pt x="568" y="244"/>
                      </a:lnTo>
                      <a:lnTo>
                        <a:pt x="412" y="118"/>
                      </a:lnTo>
                      <a:lnTo>
                        <a:pt x="262" y="40"/>
                      </a:lnTo>
                      <a:lnTo>
                        <a:pt x="128" y="0"/>
                      </a:lnTo>
                      <a:lnTo>
                        <a:pt x="128" y="0"/>
                      </a:lnTo>
                      <a:lnTo>
                        <a:pt x="118" y="0"/>
                      </a:lnTo>
                      <a:lnTo>
                        <a:pt x="94" y="2"/>
                      </a:lnTo>
                      <a:lnTo>
                        <a:pt x="80" y="4"/>
                      </a:lnTo>
                      <a:lnTo>
                        <a:pt x="64" y="6"/>
                      </a:lnTo>
                      <a:lnTo>
                        <a:pt x="48" y="12"/>
                      </a:lnTo>
                      <a:lnTo>
                        <a:pt x="32" y="18"/>
                      </a:lnTo>
                      <a:lnTo>
                        <a:pt x="32" y="18"/>
                      </a:lnTo>
                      <a:lnTo>
                        <a:pt x="20" y="28"/>
                      </a:lnTo>
                      <a:lnTo>
                        <a:pt x="10" y="36"/>
                      </a:lnTo>
                      <a:lnTo>
                        <a:pt x="6" y="44"/>
                      </a:lnTo>
                      <a:lnTo>
                        <a:pt x="2" y="52"/>
                      </a:lnTo>
                      <a:lnTo>
                        <a:pt x="2" y="60"/>
                      </a:lnTo>
                      <a:lnTo>
                        <a:pt x="2" y="64"/>
                      </a:lnTo>
                      <a:lnTo>
                        <a:pt x="4" y="70"/>
                      </a:lnTo>
                      <a:lnTo>
                        <a:pt x="0" y="114"/>
                      </a:lnTo>
                      <a:lnTo>
                        <a:pt x="12" y="226"/>
                      </a:lnTo>
                      <a:lnTo>
                        <a:pt x="58" y="452"/>
                      </a:lnTo>
                      <a:lnTo>
                        <a:pt x="80" y="544"/>
                      </a:lnTo>
                      <a:lnTo>
                        <a:pt x="108" y="686"/>
                      </a:lnTo>
                      <a:lnTo>
                        <a:pt x="122" y="734"/>
                      </a:lnTo>
                      <a:lnTo>
                        <a:pt x="154" y="810"/>
                      </a:lnTo>
                      <a:lnTo>
                        <a:pt x="196" y="876"/>
                      </a:lnTo>
                      <a:lnTo>
                        <a:pt x="240" y="918"/>
                      </a:lnTo>
                      <a:lnTo>
                        <a:pt x="284" y="942"/>
                      </a:lnTo>
                      <a:lnTo>
                        <a:pt x="348" y="952"/>
                      </a:lnTo>
                      <a:lnTo>
                        <a:pt x="410" y="960"/>
                      </a:lnTo>
                      <a:lnTo>
                        <a:pt x="622" y="978"/>
                      </a:lnTo>
                      <a:lnTo>
                        <a:pt x="622" y="978"/>
                      </a:lnTo>
                      <a:lnTo>
                        <a:pt x="580" y="992"/>
                      </a:lnTo>
                      <a:lnTo>
                        <a:pt x="538" y="1006"/>
                      </a:lnTo>
                      <a:lnTo>
                        <a:pt x="504" y="1020"/>
                      </a:lnTo>
                      <a:lnTo>
                        <a:pt x="486" y="1028"/>
                      </a:lnTo>
                      <a:lnTo>
                        <a:pt x="486" y="1028"/>
                      </a:lnTo>
                      <a:lnTo>
                        <a:pt x="444" y="1066"/>
                      </a:lnTo>
                      <a:lnTo>
                        <a:pt x="410" y="1098"/>
                      </a:lnTo>
                      <a:lnTo>
                        <a:pt x="346" y="1198"/>
                      </a:lnTo>
                      <a:lnTo>
                        <a:pt x="346" y="1198"/>
                      </a:lnTo>
                      <a:lnTo>
                        <a:pt x="338" y="1222"/>
                      </a:lnTo>
                      <a:lnTo>
                        <a:pt x="330" y="1242"/>
                      </a:lnTo>
                      <a:lnTo>
                        <a:pt x="326" y="1256"/>
                      </a:lnTo>
                      <a:lnTo>
                        <a:pt x="326" y="1256"/>
                      </a:lnTo>
                      <a:lnTo>
                        <a:pt x="326" y="1270"/>
                      </a:lnTo>
                      <a:lnTo>
                        <a:pt x="330" y="1284"/>
                      </a:lnTo>
                      <a:lnTo>
                        <a:pt x="334" y="1302"/>
                      </a:lnTo>
                      <a:lnTo>
                        <a:pt x="334" y="1346"/>
                      </a:lnTo>
                      <a:lnTo>
                        <a:pt x="358" y="1386"/>
                      </a:lnTo>
                      <a:lnTo>
                        <a:pt x="370" y="1438"/>
                      </a:lnTo>
                      <a:lnTo>
                        <a:pt x="370" y="1438"/>
                      </a:lnTo>
                      <a:lnTo>
                        <a:pt x="372" y="1442"/>
                      </a:lnTo>
                      <a:lnTo>
                        <a:pt x="376" y="1454"/>
                      </a:lnTo>
                      <a:lnTo>
                        <a:pt x="380" y="1460"/>
                      </a:lnTo>
                      <a:lnTo>
                        <a:pt x="386" y="1466"/>
                      </a:lnTo>
                      <a:lnTo>
                        <a:pt x="396" y="1472"/>
                      </a:lnTo>
                      <a:lnTo>
                        <a:pt x="406" y="1476"/>
                      </a:lnTo>
                      <a:lnTo>
                        <a:pt x="406" y="1476"/>
                      </a:lnTo>
                      <a:lnTo>
                        <a:pt x="418" y="1480"/>
                      </a:lnTo>
                      <a:lnTo>
                        <a:pt x="424" y="1484"/>
                      </a:lnTo>
                      <a:lnTo>
                        <a:pt x="430" y="1488"/>
                      </a:lnTo>
                      <a:lnTo>
                        <a:pt x="434" y="1492"/>
                      </a:lnTo>
                      <a:lnTo>
                        <a:pt x="436" y="1498"/>
                      </a:lnTo>
                      <a:lnTo>
                        <a:pt x="436" y="1500"/>
                      </a:lnTo>
                      <a:lnTo>
                        <a:pt x="436" y="1500"/>
                      </a:lnTo>
                      <a:lnTo>
                        <a:pt x="444" y="1514"/>
                      </a:lnTo>
                      <a:lnTo>
                        <a:pt x="458" y="1534"/>
                      </a:lnTo>
                      <a:lnTo>
                        <a:pt x="458" y="1534"/>
                      </a:lnTo>
                      <a:lnTo>
                        <a:pt x="466" y="1540"/>
                      </a:lnTo>
                      <a:lnTo>
                        <a:pt x="478" y="1550"/>
                      </a:lnTo>
                      <a:lnTo>
                        <a:pt x="490" y="1556"/>
                      </a:lnTo>
                      <a:lnTo>
                        <a:pt x="498" y="1558"/>
                      </a:lnTo>
                      <a:lnTo>
                        <a:pt x="504" y="1558"/>
                      </a:lnTo>
                      <a:lnTo>
                        <a:pt x="504" y="1558"/>
                      </a:lnTo>
                      <a:lnTo>
                        <a:pt x="510" y="1558"/>
                      </a:lnTo>
                      <a:lnTo>
                        <a:pt x="516" y="1562"/>
                      </a:lnTo>
                      <a:lnTo>
                        <a:pt x="528" y="1572"/>
                      </a:lnTo>
                      <a:lnTo>
                        <a:pt x="536" y="1582"/>
                      </a:lnTo>
                      <a:lnTo>
                        <a:pt x="540" y="1588"/>
                      </a:lnTo>
                      <a:lnTo>
                        <a:pt x="540" y="1588"/>
                      </a:lnTo>
                      <a:lnTo>
                        <a:pt x="548" y="1598"/>
                      </a:lnTo>
                      <a:lnTo>
                        <a:pt x="558" y="1608"/>
                      </a:lnTo>
                      <a:lnTo>
                        <a:pt x="564" y="1612"/>
                      </a:lnTo>
                      <a:lnTo>
                        <a:pt x="570" y="1614"/>
                      </a:lnTo>
                      <a:lnTo>
                        <a:pt x="570" y="1614"/>
                      </a:lnTo>
                      <a:lnTo>
                        <a:pt x="586" y="1618"/>
                      </a:lnTo>
                      <a:lnTo>
                        <a:pt x="602" y="1626"/>
                      </a:lnTo>
                      <a:lnTo>
                        <a:pt x="622" y="1636"/>
                      </a:lnTo>
                      <a:lnTo>
                        <a:pt x="648" y="1656"/>
                      </a:lnTo>
                      <a:lnTo>
                        <a:pt x="676" y="1678"/>
                      </a:lnTo>
                      <a:lnTo>
                        <a:pt x="676" y="1678"/>
                      </a:lnTo>
                      <a:lnTo>
                        <a:pt x="682" y="1678"/>
                      </a:lnTo>
                      <a:lnTo>
                        <a:pt x="694" y="1680"/>
                      </a:lnTo>
                      <a:lnTo>
                        <a:pt x="708" y="1676"/>
                      </a:lnTo>
                      <a:lnTo>
                        <a:pt x="716" y="1674"/>
                      </a:lnTo>
                      <a:lnTo>
                        <a:pt x="724" y="1670"/>
                      </a:lnTo>
                      <a:lnTo>
                        <a:pt x="724" y="1670"/>
                      </a:lnTo>
                      <a:lnTo>
                        <a:pt x="730" y="1664"/>
                      </a:lnTo>
                      <a:lnTo>
                        <a:pt x="736" y="1662"/>
                      </a:lnTo>
                      <a:lnTo>
                        <a:pt x="742" y="1660"/>
                      </a:lnTo>
                      <a:lnTo>
                        <a:pt x="746" y="1660"/>
                      </a:lnTo>
                      <a:lnTo>
                        <a:pt x="754" y="1664"/>
                      </a:lnTo>
                      <a:lnTo>
                        <a:pt x="756" y="1664"/>
                      </a:lnTo>
                      <a:lnTo>
                        <a:pt x="772" y="1662"/>
                      </a:lnTo>
                      <a:lnTo>
                        <a:pt x="796" y="1646"/>
                      </a:lnTo>
                      <a:lnTo>
                        <a:pt x="836" y="1606"/>
                      </a:lnTo>
                      <a:lnTo>
                        <a:pt x="836" y="1606"/>
                      </a:lnTo>
                      <a:lnTo>
                        <a:pt x="840" y="1602"/>
                      </a:lnTo>
                      <a:lnTo>
                        <a:pt x="852" y="1588"/>
                      </a:lnTo>
                      <a:lnTo>
                        <a:pt x="870" y="1564"/>
                      </a:lnTo>
                      <a:lnTo>
                        <a:pt x="892" y="1528"/>
                      </a:lnTo>
                      <a:lnTo>
                        <a:pt x="892" y="1528"/>
                      </a:lnTo>
                      <a:lnTo>
                        <a:pt x="914" y="1478"/>
                      </a:lnTo>
                      <a:lnTo>
                        <a:pt x="938" y="1424"/>
                      </a:lnTo>
                      <a:lnTo>
                        <a:pt x="964" y="1362"/>
                      </a:lnTo>
                      <a:lnTo>
                        <a:pt x="964" y="1362"/>
                      </a:lnTo>
                      <a:lnTo>
                        <a:pt x="988" y="1268"/>
                      </a:lnTo>
                      <a:lnTo>
                        <a:pt x="1012" y="1188"/>
                      </a:lnTo>
                      <a:lnTo>
                        <a:pt x="1034" y="1116"/>
                      </a:lnTo>
                      <a:lnTo>
                        <a:pt x="1032" y="1158"/>
                      </a:lnTo>
                      <a:lnTo>
                        <a:pt x="1024" y="1232"/>
                      </a:lnTo>
                      <a:lnTo>
                        <a:pt x="1026" y="1256"/>
                      </a:lnTo>
                      <a:lnTo>
                        <a:pt x="1016" y="1290"/>
                      </a:lnTo>
                      <a:lnTo>
                        <a:pt x="1016" y="1342"/>
                      </a:lnTo>
                      <a:lnTo>
                        <a:pt x="1016" y="1356"/>
                      </a:lnTo>
                      <a:lnTo>
                        <a:pt x="1016" y="1430"/>
                      </a:lnTo>
                      <a:lnTo>
                        <a:pt x="1026" y="1436"/>
                      </a:lnTo>
                      <a:lnTo>
                        <a:pt x="1026" y="1446"/>
                      </a:lnTo>
                      <a:lnTo>
                        <a:pt x="1016" y="1458"/>
                      </a:lnTo>
                      <a:lnTo>
                        <a:pt x="1018" y="1494"/>
                      </a:lnTo>
                      <a:lnTo>
                        <a:pt x="1018" y="1552"/>
                      </a:lnTo>
                      <a:lnTo>
                        <a:pt x="1040" y="1598"/>
                      </a:lnTo>
                      <a:lnTo>
                        <a:pt x="1076" y="1628"/>
                      </a:lnTo>
                      <a:lnTo>
                        <a:pt x="1080" y="1596"/>
                      </a:lnTo>
                      <a:lnTo>
                        <a:pt x="1084" y="1628"/>
                      </a:lnTo>
                      <a:lnTo>
                        <a:pt x="1120" y="1598"/>
                      </a:lnTo>
                      <a:lnTo>
                        <a:pt x="1142" y="1552"/>
                      </a:lnTo>
                      <a:lnTo>
                        <a:pt x="1142" y="1494"/>
                      </a:lnTo>
                      <a:lnTo>
                        <a:pt x="1146" y="1458"/>
                      </a:lnTo>
                      <a:lnTo>
                        <a:pt x="1134" y="1446"/>
                      </a:lnTo>
                      <a:lnTo>
                        <a:pt x="1134" y="1436"/>
                      </a:lnTo>
                      <a:lnTo>
                        <a:pt x="1146" y="1430"/>
                      </a:lnTo>
                      <a:lnTo>
                        <a:pt x="1146" y="1356"/>
                      </a:lnTo>
                      <a:lnTo>
                        <a:pt x="1146" y="1342"/>
                      </a:lnTo>
                      <a:lnTo>
                        <a:pt x="1146" y="1290"/>
                      </a:lnTo>
                      <a:lnTo>
                        <a:pt x="1134" y="1256"/>
                      </a:lnTo>
                      <a:lnTo>
                        <a:pt x="1136" y="1232"/>
                      </a:lnTo>
                      <a:lnTo>
                        <a:pt x="1128" y="1158"/>
                      </a:lnTo>
                      <a:lnTo>
                        <a:pt x="1126" y="1116"/>
                      </a:lnTo>
                      <a:lnTo>
                        <a:pt x="1126" y="1116"/>
                      </a:lnTo>
                      <a:lnTo>
                        <a:pt x="1126" y="1106"/>
                      </a:lnTo>
                      <a:lnTo>
                        <a:pt x="1126" y="1106"/>
                      </a:lnTo>
                      <a:lnTo>
                        <a:pt x="1138" y="1136"/>
                      </a:lnTo>
                      <a:lnTo>
                        <a:pt x="1150" y="1176"/>
                      </a:lnTo>
                      <a:lnTo>
                        <a:pt x="1174" y="1260"/>
                      </a:lnTo>
                      <a:lnTo>
                        <a:pt x="1202" y="1362"/>
                      </a:lnTo>
                      <a:lnTo>
                        <a:pt x="1202" y="1362"/>
                      </a:lnTo>
                      <a:lnTo>
                        <a:pt x="1228" y="1424"/>
                      </a:lnTo>
                      <a:lnTo>
                        <a:pt x="1250" y="1478"/>
                      </a:lnTo>
                      <a:lnTo>
                        <a:pt x="1274" y="1528"/>
                      </a:lnTo>
                      <a:lnTo>
                        <a:pt x="1274" y="1528"/>
                      </a:lnTo>
                      <a:lnTo>
                        <a:pt x="1296" y="1564"/>
                      </a:lnTo>
                      <a:lnTo>
                        <a:pt x="1312" y="1588"/>
                      </a:lnTo>
                      <a:lnTo>
                        <a:pt x="1326" y="1602"/>
                      </a:lnTo>
                      <a:lnTo>
                        <a:pt x="1330" y="1606"/>
                      </a:lnTo>
                      <a:lnTo>
                        <a:pt x="1370" y="1646"/>
                      </a:lnTo>
                      <a:lnTo>
                        <a:pt x="1394" y="1662"/>
                      </a:lnTo>
                      <a:lnTo>
                        <a:pt x="1410" y="1664"/>
                      </a:lnTo>
                      <a:lnTo>
                        <a:pt x="1410" y="1664"/>
                      </a:lnTo>
                      <a:lnTo>
                        <a:pt x="1412" y="1664"/>
                      </a:lnTo>
                      <a:lnTo>
                        <a:pt x="1420" y="1660"/>
                      </a:lnTo>
                      <a:lnTo>
                        <a:pt x="1424" y="1660"/>
                      </a:lnTo>
                      <a:lnTo>
                        <a:pt x="1430" y="1662"/>
                      </a:lnTo>
                      <a:lnTo>
                        <a:pt x="1436" y="1664"/>
                      </a:lnTo>
                      <a:lnTo>
                        <a:pt x="1442" y="1670"/>
                      </a:lnTo>
                      <a:lnTo>
                        <a:pt x="1442" y="1670"/>
                      </a:lnTo>
                      <a:lnTo>
                        <a:pt x="1450" y="1674"/>
                      </a:lnTo>
                      <a:lnTo>
                        <a:pt x="1458" y="1676"/>
                      </a:lnTo>
                      <a:lnTo>
                        <a:pt x="1472" y="1680"/>
                      </a:lnTo>
                      <a:lnTo>
                        <a:pt x="1484" y="1678"/>
                      </a:lnTo>
                      <a:lnTo>
                        <a:pt x="1490" y="1678"/>
                      </a:lnTo>
                      <a:lnTo>
                        <a:pt x="1518" y="1656"/>
                      </a:lnTo>
                      <a:lnTo>
                        <a:pt x="1544" y="1636"/>
                      </a:lnTo>
                      <a:lnTo>
                        <a:pt x="1544" y="1636"/>
                      </a:lnTo>
                      <a:lnTo>
                        <a:pt x="1564" y="1626"/>
                      </a:lnTo>
                      <a:lnTo>
                        <a:pt x="1580" y="1618"/>
                      </a:lnTo>
                      <a:lnTo>
                        <a:pt x="1596" y="1614"/>
                      </a:lnTo>
                      <a:lnTo>
                        <a:pt x="1596" y="1614"/>
                      </a:lnTo>
                      <a:lnTo>
                        <a:pt x="1602" y="1612"/>
                      </a:lnTo>
                      <a:lnTo>
                        <a:pt x="1608" y="1608"/>
                      </a:lnTo>
                      <a:lnTo>
                        <a:pt x="1618" y="1598"/>
                      </a:lnTo>
                      <a:lnTo>
                        <a:pt x="1626" y="1588"/>
                      </a:lnTo>
                      <a:lnTo>
                        <a:pt x="1626" y="1588"/>
                      </a:lnTo>
                      <a:lnTo>
                        <a:pt x="1630" y="1582"/>
                      </a:lnTo>
                      <a:lnTo>
                        <a:pt x="1638" y="1572"/>
                      </a:lnTo>
                      <a:lnTo>
                        <a:pt x="1650" y="1562"/>
                      </a:lnTo>
                      <a:lnTo>
                        <a:pt x="1656" y="1558"/>
                      </a:lnTo>
                      <a:lnTo>
                        <a:pt x="1662" y="1558"/>
                      </a:lnTo>
                      <a:lnTo>
                        <a:pt x="1662" y="1558"/>
                      </a:lnTo>
                      <a:lnTo>
                        <a:pt x="1668" y="1558"/>
                      </a:lnTo>
                      <a:lnTo>
                        <a:pt x="1674" y="1556"/>
                      </a:lnTo>
                      <a:lnTo>
                        <a:pt x="1688" y="1550"/>
                      </a:lnTo>
                      <a:lnTo>
                        <a:pt x="1700" y="1540"/>
                      </a:lnTo>
                      <a:lnTo>
                        <a:pt x="1708" y="1534"/>
                      </a:lnTo>
                      <a:lnTo>
                        <a:pt x="1708" y="1534"/>
                      </a:lnTo>
                      <a:lnTo>
                        <a:pt x="1722" y="1514"/>
                      </a:lnTo>
                      <a:lnTo>
                        <a:pt x="1730" y="1500"/>
                      </a:lnTo>
                      <a:lnTo>
                        <a:pt x="1730" y="1500"/>
                      </a:lnTo>
                      <a:lnTo>
                        <a:pt x="1730" y="1498"/>
                      </a:lnTo>
                      <a:lnTo>
                        <a:pt x="1732" y="1492"/>
                      </a:lnTo>
                      <a:lnTo>
                        <a:pt x="1736" y="1488"/>
                      </a:lnTo>
                      <a:lnTo>
                        <a:pt x="1740" y="1484"/>
                      </a:lnTo>
                      <a:lnTo>
                        <a:pt x="1748" y="1480"/>
                      </a:lnTo>
                      <a:lnTo>
                        <a:pt x="1760" y="1476"/>
                      </a:lnTo>
                      <a:lnTo>
                        <a:pt x="1760" y="1476"/>
                      </a:lnTo>
                      <a:lnTo>
                        <a:pt x="1770" y="1472"/>
                      </a:lnTo>
                      <a:lnTo>
                        <a:pt x="1780" y="1466"/>
                      </a:lnTo>
                      <a:lnTo>
                        <a:pt x="1786" y="1460"/>
                      </a:lnTo>
                      <a:lnTo>
                        <a:pt x="1790" y="1454"/>
                      </a:lnTo>
                      <a:lnTo>
                        <a:pt x="1794" y="1442"/>
                      </a:lnTo>
                      <a:lnTo>
                        <a:pt x="1794" y="1438"/>
                      </a:lnTo>
                      <a:lnTo>
                        <a:pt x="1808" y="1386"/>
                      </a:lnTo>
                      <a:lnTo>
                        <a:pt x="1832" y="1346"/>
                      </a:lnTo>
                      <a:lnTo>
                        <a:pt x="1832" y="1302"/>
                      </a:lnTo>
                      <a:lnTo>
                        <a:pt x="1832" y="1302"/>
                      </a:lnTo>
                      <a:lnTo>
                        <a:pt x="1836" y="1284"/>
                      </a:lnTo>
                      <a:lnTo>
                        <a:pt x="1840" y="1270"/>
                      </a:lnTo>
                      <a:lnTo>
                        <a:pt x="1840" y="1256"/>
                      </a:lnTo>
                      <a:lnTo>
                        <a:pt x="1840" y="1256"/>
                      </a:lnTo>
                      <a:lnTo>
                        <a:pt x="1836" y="1242"/>
                      </a:lnTo>
                      <a:lnTo>
                        <a:pt x="1828" y="1222"/>
                      </a:lnTo>
                      <a:lnTo>
                        <a:pt x="1820" y="1198"/>
                      </a:lnTo>
                      <a:lnTo>
                        <a:pt x="1756" y="1098"/>
                      </a:lnTo>
                      <a:lnTo>
                        <a:pt x="1756" y="1098"/>
                      </a:lnTo>
                      <a:lnTo>
                        <a:pt x="1722" y="1066"/>
                      </a:lnTo>
                      <a:lnTo>
                        <a:pt x="1680" y="1028"/>
                      </a:lnTo>
                      <a:lnTo>
                        <a:pt x="1680" y="1028"/>
                      </a:lnTo>
                      <a:lnTo>
                        <a:pt x="1662" y="1020"/>
                      </a:lnTo>
                      <a:lnTo>
                        <a:pt x="1628" y="1006"/>
                      </a:lnTo>
                      <a:lnTo>
                        <a:pt x="1586" y="992"/>
                      </a:lnTo>
                      <a:lnTo>
                        <a:pt x="1544" y="978"/>
                      </a:lnTo>
                      <a:lnTo>
                        <a:pt x="1756" y="960"/>
                      </a:lnTo>
                      <a:lnTo>
                        <a:pt x="1818" y="952"/>
                      </a:lnTo>
                      <a:lnTo>
                        <a:pt x="1882" y="942"/>
                      </a:lnTo>
                      <a:lnTo>
                        <a:pt x="1926" y="918"/>
                      </a:lnTo>
                      <a:lnTo>
                        <a:pt x="1970" y="876"/>
                      </a:lnTo>
                      <a:lnTo>
                        <a:pt x="2012" y="810"/>
                      </a:lnTo>
                      <a:lnTo>
                        <a:pt x="2044" y="734"/>
                      </a:lnTo>
                      <a:lnTo>
                        <a:pt x="2058" y="686"/>
                      </a:lnTo>
                      <a:lnTo>
                        <a:pt x="2086" y="544"/>
                      </a:lnTo>
                      <a:lnTo>
                        <a:pt x="2108" y="452"/>
                      </a:lnTo>
                      <a:lnTo>
                        <a:pt x="2154" y="226"/>
                      </a:lnTo>
                      <a:lnTo>
                        <a:pt x="2164" y="114"/>
                      </a:lnTo>
                      <a:lnTo>
                        <a:pt x="2162" y="70"/>
                      </a:lnTo>
                      <a:close/>
                      <a:moveTo>
                        <a:pt x="1076" y="792"/>
                      </a:moveTo>
                      <a:lnTo>
                        <a:pt x="1076" y="792"/>
                      </a:lnTo>
                      <a:lnTo>
                        <a:pt x="1076" y="790"/>
                      </a:lnTo>
                      <a:lnTo>
                        <a:pt x="1076" y="790"/>
                      </a:lnTo>
                      <a:lnTo>
                        <a:pt x="1076" y="792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72000"/>
                  </a:schemeClr>
                </a:solidFill>
                <a:ln>
                  <a:noFill/>
                </a:ln>
                <a:effectLst/>
              </p:spPr>
              <p:txBody>
                <a:bodyPr vert="horz" wrap="square" lIns="91440" tIns="45720" rIns="91440" bIns="45720" anchor="t"/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43" name="Group 48"/>
              <p:cNvGrpSpPr>
                <a:grpSpLocks noChangeAspect="1"/>
              </p:cNvGrpSpPr>
              <p:nvPr/>
            </p:nvGrpSpPr>
            <p:grpSpPr>
              <a:xfrm>
                <a:off x="2" y="685789"/>
                <a:ext cx="1312805" cy="1509325"/>
                <a:chOff x="1447800" y="3114675"/>
                <a:chExt cx="1836489" cy="2111412"/>
              </a:xfrm>
              <a:solidFill>
                <a:schemeClr val="bg2">
                  <a:lumMod val="50000"/>
                  <a:lumOff val="50000"/>
                  <a:alpha val="18000"/>
                </a:schemeClr>
              </a:solidFill>
            </p:grpSpPr>
            <p:sp>
              <p:nvSpPr>
                <p:cNvPr id="159" name="Freeform 42"/>
                <p:cNvSpPr/>
                <p:nvPr/>
              </p:nvSpPr>
              <p:spPr bwMode="auto">
                <a:xfrm>
                  <a:off x="1990725" y="4175125"/>
                  <a:ext cx="498475" cy="2698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14" h="170">
                      <a:moveTo>
                        <a:pt x="314" y="170"/>
                      </a:moveTo>
                      <a:lnTo>
                        <a:pt x="314" y="170"/>
                      </a:lnTo>
                      <a:lnTo>
                        <a:pt x="314" y="168"/>
                      </a:lnTo>
                      <a:lnTo>
                        <a:pt x="314" y="166"/>
                      </a:lnTo>
                      <a:lnTo>
                        <a:pt x="314" y="166"/>
                      </a:lnTo>
                      <a:lnTo>
                        <a:pt x="300" y="158"/>
                      </a:lnTo>
                      <a:lnTo>
                        <a:pt x="58" y="22"/>
                      </a:lnTo>
                      <a:lnTo>
                        <a:pt x="58" y="22"/>
                      </a:lnTo>
                      <a:lnTo>
                        <a:pt x="34" y="8"/>
                      </a:lnTo>
                      <a:lnTo>
                        <a:pt x="34" y="8"/>
                      </a:lnTo>
                      <a:lnTo>
                        <a:pt x="22" y="2"/>
                      </a:lnTo>
                      <a:lnTo>
                        <a:pt x="8" y="0"/>
                      </a:lnTo>
                      <a:lnTo>
                        <a:pt x="8" y="0"/>
                      </a:lnTo>
                      <a:lnTo>
                        <a:pt x="4" y="0"/>
                      </a:lnTo>
                      <a:lnTo>
                        <a:pt x="2" y="2"/>
                      </a:lnTo>
                      <a:lnTo>
                        <a:pt x="0" y="4"/>
                      </a:lnTo>
                      <a:lnTo>
                        <a:pt x="2" y="6"/>
                      </a:lnTo>
                      <a:lnTo>
                        <a:pt x="2" y="6"/>
                      </a:lnTo>
                      <a:lnTo>
                        <a:pt x="8" y="12"/>
                      </a:lnTo>
                      <a:lnTo>
                        <a:pt x="16" y="14"/>
                      </a:lnTo>
                      <a:lnTo>
                        <a:pt x="16" y="14"/>
                      </a:lnTo>
                      <a:lnTo>
                        <a:pt x="28" y="18"/>
                      </a:lnTo>
                      <a:lnTo>
                        <a:pt x="40" y="24"/>
                      </a:lnTo>
                      <a:lnTo>
                        <a:pt x="298" y="162"/>
                      </a:lnTo>
                      <a:lnTo>
                        <a:pt x="298" y="162"/>
                      </a:lnTo>
                      <a:lnTo>
                        <a:pt x="308" y="168"/>
                      </a:lnTo>
                      <a:lnTo>
                        <a:pt x="314" y="170"/>
                      </a:lnTo>
                      <a:lnTo>
                        <a:pt x="314" y="17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 vert="horz" wrap="square" lIns="91440" tIns="45720" rIns="91440" bIns="45720" anchor="t"/>
                <a:lstStyle/>
                <a:p>
                  <a:endParaRPr lang="en-US"/>
                </a:p>
              </p:txBody>
            </p:sp>
            <p:sp>
              <p:nvSpPr>
                <p:cNvPr id="160" name="Freeform 43"/>
                <p:cNvSpPr/>
                <p:nvPr/>
              </p:nvSpPr>
              <p:spPr bwMode="auto">
                <a:custGeom>
                  <a:avLst/>
                  <a:gdLst/>
                  <a:ahLst/>
                  <a:cxnLst/>
                  <a:rect l="l" t="t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 vert="horz" wrap="square" lIns="91440" tIns="45720" rIns="91440" bIns="45720" anchor="t"/>
                <a:lstStyle/>
                <a:p>
                  <a:endParaRPr lang="en-US"/>
                </a:p>
              </p:txBody>
            </p:sp>
            <p:sp>
              <p:nvSpPr>
                <p:cNvPr id="161" name="Freeform 44"/>
                <p:cNvSpPr/>
                <p:nvPr/>
              </p:nvSpPr>
              <p:spPr bwMode="auto">
                <a:xfrm>
                  <a:off x="2511425" y="3870325"/>
                  <a:ext cx="60325" cy="5619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8" h="354">
                      <a:moveTo>
                        <a:pt x="2" y="352"/>
                      </a:moveTo>
                      <a:lnTo>
                        <a:pt x="2" y="352"/>
                      </a:lnTo>
                      <a:lnTo>
                        <a:pt x="4" y="346"/>
                      </a:lnTo>
                      <a:lnTo>
                        <a:pt x="6" y="336"/>
                      </a:lnTo>
                      <a:lnTo>
                        <a:pt x="32" y="44"/>
                      </a:lnTo>
                      <a:lnTo>
                        <a:pt x="32" y="44"/>
                      </a:lnTo>
                      <a:lnTo>
                        <a:pt x="34" y="30"/>
                      </a:lnTo>
                      <a:lnTo>
                        <a:pt x="36" y="20"/>
                      </a:lnTo>
                      <a:lnTo>
                        <a:pt x="36" y="20"/>
                      </a:lnTo>
                      <a:lnTo>
                        <a:pt x="38" y="10"/>
                      </a:lnTo>
                      <a:lnTo>
                        <a:pt x="38" y="2"/>
                      </a:lnTo>
                      <a:lnTo>
                        <a:pt x="38" y="2"/>
                      </a:lnTo>
                      <a:lnTo>
                        <a:pt x="36" y="0"/>
                      </a:lnTo>
                      <a:lnTo>
                        <a:pt x="34" y="0"/>
                      </a:lnTo>
                      <a:lnTo>
                        <a:pt x="32" y="0"/>
                      </a:lnTo>
                      <a:lnTo>
                        <a:pt x="28" y="4"/>
                      </a:lnTo>
                      <a:lnTo>
                        <a:pt x="28" y="4"/>
                      </a:lnTo>
                      <a:lnTo>
                        <a:pt x="24" y="16"/>
                      </a:lnTo>
                      <a:lnTo>
                        <a:pt x="22" y="30"/>
                      </a:lnTo>
                      <a:lnTo>
                        <a:pt x="22" y="30"/>
                      </a:lnTo>
                      <a:lnTo>
                        <a:pt x="20" y="58"/>
                      </a:lnTo>
                      <a:lnTo>
                        <a:pt x="0" y="334"/>
                      </a:lnTo>
                      <a:lnTo>
                        <a:pt x="0" y="334"/>
                      </a:lnTo>
                      <a:lnTo>
                        <a:pt x="0" y="352"/>
                      </a:lnTo>
                      <a:lnTo>
                        <a:pt x="0" y="352"/>
                      </a:lnTo>
                      <a:lnTo>
                        <a:pt x="0" y="354"/>
                      </a:lnTo>
                      <a:lnTo>
                        <a:pt x="0" y="354"/>
                      </a:lnTo>
                      <a:lnTo>
                        <a:pt x="2" y="352"/>
                      </a:lnTo>
                      <a:lnTo>
                        <a:pt x="2" y="352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 vert="horz" wrap="square" lIns="91440" tIns="45720" rIns="91440" bIns="45720" anchor="t"/>
                <a:lstStyle/>
                <a:p>
                  <a:endParaRPr lang="en-US"/>
                </a:p>
              </p:txBody>
            </p:sp>
            <p:sp>
              <p:nvSpPr>
                <p:cNvPr id="162" name="Freeform 45"/>
                <p:cNvSpPr>
                  <a:spLocks noEditPoints="1"/>
                </p:cNvSpPr>
                <p:nvPr/>
              </p:nvSpPr>
              <p:spPr bwMode="auto">
                <a:xfrm>
                  <a:off x="1447800" y="3114675"/>
                  <a:ext cx="1836489" cy="211141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36" h="1536">
                      <a:moveTo>
                        <a:pt x="1336" y="1020"/>
                      </a:moveTo>
                      <a:lnTo>
                        <a:pt x="1336" y="1012"/>
                      </a:lnTo>
                      <a:lnTo>
                        <a:pt x="1336" y="1012"/>
                      </a:lnTo>
                      <a:lnTo>
                        <a:pt x="1334" y="1006"/>
                      </a:lnTo>
                      <a:lnTo>
                        <a:pt x="1324" y="968"/>
                      </a:lnTo>
                      <a:lnTo>
                        <a:pt x="1326" y="934"/>
                      </a:lnTo>
                      <a:lnTo>
                        <a:pt x="1312" y="908"/>
                      </a:lnTo>
                      <a:lnTo>
                        <a:pt x="1312" y="908"/>
                      </a:lnTo>
                      <a:lnTo>
                        <a:pt x="1308" y="896"/>
                      </a:lnTo>
                      <a:lnTo>
                        <a:pt x="1306" y="886"/>
                      </a:lnTo>
                      <a:lnTo>
                        <a:pt x="1300" y="876"/>
                      </a:lnTo>
                      <a:lnTo>
                        <a:pt x="1300" y="876"/>
                      </a:lnTo>
                      <a:lnTo>
                        <a:pt x="1292" y="868"/>
                      </a:lnTo>
                      <a:lnTo>
                        <a:pt x="1282" y="858"/>
                      </a:lnTo>
                      <a:lnTo>
                        <a:pt x="1268" y="846"/>
                      </a:lnTo>
                      <a:lnTo>
                        <a:pt x="1194" y="804"/>
                      </a:lnTo>
                      <a:lnTo>
                        <a:pt x="1194" y="804"/>
                      </a:lnTo>
                      <a:lnTo>
                        <a:pt x="1124" y="788"/>
                      </a:lnTo>
                      <a:lnTo>
                        <a:pt x="1124" y="788"/>
                      </a:lnTo>
                      <a:lnTo>
                        <a:pt x="1108" y="788"/>
                      </a:lnTo>
                      <a:lnTo>
                        <a:pt x="1082" y="790"/>
                      </a:lnTo>
                      <a:lnTo>
                        <a:pt x="1020" y="800"/>
                      </a:lnTo>
                      <a:lnTo>
                        <a:pt x="1148" y="718"/>
                      </a:lnTo>
                      <a:lnTo>
                        <a:pt x="1184" y="692"/>
                      </a:lnTo>
                      <a:lnTo>
                        <a:pt x="1220" y="664"/>
                      </a:lnTo>
                      <a:lnTo>
                        <a:pt x="1240" y="634"/>
                      </a:lnTo>
                      <a:lnTo>
                        <a:pt x="1254" y="592"/>
                      </a:lnTo>
                      <a:lnTo>
                        <a:pt x="1258" y="536"/>
                      </a:lnTo>
                      <a:lnTo>
                        <a:pt x="1252" y="478"/>
                      </a:lnTo>
                      <a:lnTo>
                        <a:pt x="1246" y="442"/>
                      </a:lnTo>
                      <a:lnTo>
                        <a:pt x="1214" y="344"/>
                      </a:lnTo>
                      <a:lnTo>
                        <a:pt x="1198" y="280"/>
                      </a:lnTo>
                      <a:lnTo>
                        <a:pt x="1150" y="122"/>
                      </a:lnTo>
                      <a:lnTo>
                        <a:pt x="1118" y="46"/>
                      </a:lnTo>
                      <a:lnTo>
                        <a:pt x="1102" y="20"/>
                      </a:lnTo>
                      <a:lnTo>
                        <a:pt x="1102" y="20"/>
                      </a:lnTo>
                      <a:lnTo>
                        <a:pt x="1102" y="18"/>
                      </a:lnTo>
                      <a:lnTo>
                        <a:pt x="1100" y="12"/>
                      </a:lnTo>
                      <a:lnTo>
                        <a:pt x="1094" y="6"/>
                      </a:lnTo>
                      <a:lnTo>
                        <a:pt x="1084" y="0"/>
                      </a:lnTo>
                      <a:lnTo>
                        <a:pt x="1044" y="0"/>
                      </a:lnTo>
                      <a:lnTo>
                        <a:pt x="1044" y="0"/>
                      </a:lnTo>
                      <a:lnTo>
                        <a:pt x="1028" y="6"/>
                      </a:lnTo>
                      <a:lnTo>
                        <a:pt x="1014" y="12"/>
                      </a:lnTo>
                      <a:lnTo>
                        <a:pt x="1000" y="18"/>
                      </a:lnTo>
                      <a:lnTo>
                        <a:pt x="930" y="90"/>
                      </a:lnTo>
                      <a:lnTo>
                        <a:pt x="860" y="190"/>
                      </a:lnTo>
                      <a:lnTo>
                        <a:pt x="806" y="322"/>
                      </a:lnTo>
                      <a:lnTo>
                        <a:pt x="772" y="442"/>
                      </a:lnTo>
                      <a:lnTo>
                        <a:pt x="740" y="628"/>
                      </a:lnTo>
                      <a:lnTo>
                        <a:pt x="732" y="758"/>
                      </a:lnTo>
                      <a:lnTo>
                        <a:pt x="730" y="842"/>
                      </a:lnTo>
                      <a:lnTo>
                        <a:pt x="730" y="870"/>
                      </a:lnTo>
                      <a:lnTo>
                        <a:pt x="730" y="870"/>
                      </a:lnTo>
                      <a:lnTo>
                        <a:pt x="728" y="864"/>
                      </a:lnTo>
                      <a:lnTo>
                        <a:pt x="728" y="864"/>
                      </a:lnTo>
                      <a:lnTo>
                        <a:pt x="720" y="858"/>
                      </a:lnTo>
                      <a:lnTo>
                        <a:pt x="708" y="850"/>
                      </a:lnTo>
                      <a:lnTo>
                        <a:pt x="708" y="850"/>
                      </a:lnTo>
                      <a:lnTo>
                        <a:pt x="708" y="844"/>
                      </a:lnTo>
                      <a:lnTo>
                        <a:pt x="706" y="836"/>
                      </a:lnTo>
                      <a:lnTo>
                        <a:pt x="706" y="836"/>
                      </a:lnTo>
                      <a:lnTo>
                        <a:pt x="702" y="830"/>
                      </a:lnTo>
                      <a:lnTo>
                        <a:pt x="696" y="828"/>
                      </a:lnTo>
                      <a:lnTo>
                        <a:pt x="688" y="826"/>
                      </a:lnTo>
                      <a:lnTo>
                        <a:pt x="680" y="828"/>
                      </a:lnTo>
                      <a:lnTo>
                        <a:pt x="680" y="828"/>
                      </a:lnTo>
                      <a:lnTo>
                        <a:pt x="678" y="830"/>
                      </a:lnTo>
                      <a:lnTo>
                        <a:pt x="678" y="824"/>
                      </a:lnTo>
                      <a:lnTo>
                        <a:pt x="674" y="828"/>
                      </a:lnTo>
                      <a:lnTo>
                        <a:pt x="670" y="830"/>
                      </a:lnTo>
                      <a:lnTo>
                        <a:pt x="670" y="830"/>
                      </a:lnTo>
                      <a:lnTo>
                        <a:pt x="664" y="828"/>
                      </a:lnTo>
                      <a:lnTo>
                        <a:pt x="664" y="828"/>
                      </a:lnTo>
                      <a:lnTo>
                        <a:pt x="662" y="828"/>
                      </a:lnTo>
                      <a:lnTo>
                        <a:pt x="660" y="832"/>
                      </a:lnTo>
                      <a:lnTo>
                        <a:pt x="656" y="834"/>
                      </a:lnTo>
                      <a:lnTo>
                        <a:pt x="658" y="836"/>
                      </a:lnTo>
                      <a:lnTo>
                        <a:pt x="654" y="838"/>
                      </a:lnTo>
                      <a:lnTo>
                        <a:pt x="650" y="840"/>
                      </a:lnTo>
                      <a:lnTo>
                        <a:pt x="656" y="842"/>
                      </a:lnTo>
                      <a:lnTo>
                        <a:pt x="656" y="844"/>
                      </a:lnTo>
                      <a:lnTo>
                        <a:pt x="656" y="844"/>
                      </a:lnTo>
                      <a:lnTo>
                        <a:pt x="650" y="846"/>
                      </a:lnTo>
                      <a:lnTo>
                        <a:pt x="650" y="846"/>
                      </a:lnTo>
                      <a:lnTo>
                        <a:pt x="644" y="850"/>
                      </a:lnTo>
                      <a:lnTo>
                        <a:pt x="640" y="856"/>
                      </a:lnTo>
                      <a:lnTo>
                        <a:pt x="640" y="864"/>
                      </a:lnTo>
                      <a:lnTo>
                        <a:pt x="642" y="870"/>
                      </a:lnTo>
                      <a:lnTo>
                        <a:pt x="642" y="870"/>
                      </a:lnTo>
                      <a:lnTo>
                        <a:pt x="646" y="876"/>
                      </a:lnTo>
                      <a:lnTo>
                        <a:pt x="650" y="878"/>
                      </a:lnTo>
                      <a:lnTo>
                        <a:pt x="650" y="878"/>
                      </a:lnTo>
                      <a:lnTo>
                        <a:pt x="648" y="894"/>
                      </a:lnTo>
                      <a:lnTo>
                        <a:pt x="650" y="904"/>
                      </a:lnTo>
                      <a:lnTo>
                        <a:pt x="634" y="894"/>
                      </a:lnTo>
                      <a:lnTo>
                        <a:pt x="562" y="848"/>
                      </a:lnTo>
                      <a:lnTo>
                        <a:pt x="450" y="784"/>
                      </a:lnTo>
                      <a:lnTo>
                        <a:pt x="276" y="708"/>
                      </a:lnTo>
                      <a:lnTo>
                        <a:pt x="158" y="670"/>
                      </a:lnTo>
                      <a:lnTo>
                        <a:pt x="18" y="644"/>
                      </a:lnTo>
                      <a:lnTo>
                        <a:pt x="0" y="644"/>
                      </a:lnTo>
                      <a:lnTo>
                        <a:pt x="0" y="1084"/>
                      </a:lnTo>
                      <a:lnTo>
                        <a:pt x="16" y="1104"/>
                      </a:lnTo>
                      <a:lnTo>
                        <a:pt x="44" y="1130"/>
                      </a:lnTo>
                      <a:lnTo>
                        <a:pt x="88" y="1166"/>
                      </a:lnTo>
                      <a:lnTo>
                        <a:pt x="138" y="1194"/>
                      </a:lnTo>
                      <a:lnTo>
                        <a:pt x="180" y="1206"/>
                      </a:lnTo>
                      <a:lnTo>
                        <a:pt x="216" y="1206"/>
                      </a:lnTo>
                      <a:lnTo>
                        <a:pt x="258" y="1190"/>
                      </a:lnTo>
                      <a:lnTo>
                        <a:pt x="300" y="1174"/>
                      </a:lnTo>
                      <a:lnTo>
                        <a:pt x="440" y="1114"/>
                      </a:lnTo>
                      <a:lnTo>
                        <a:pt x="440" y="1114"/>
                      </a:lnTo>
                      <a:lnTo>
                        <a:pt x="396" y="1160"/>
                      </a:lnTo>
                      <a:lnTo>
                        <a:pt x="380" y="1180"/>
                      </a:lnTo>
                      <a:lnTo>
                        <a:pt x="372" y="1192"/>
                      </a:lnTo>
                      <a:lnTo>
                        <a:pt x="372" y="1192"/>
                      </a:lnTo>
                      <a:lnTo>
                        <a:pt x="348" y="1260"/>
                      </a:lnTo>
                      <a:lnTo>
                        <a:pt x="340" y="1346"/>
                      </a:lnTo>
                      <a:lnTo>
                        <a:pt x="340" y="1346"/>
                      </a:lnTo>
                      <a:lnTo>
                        <a:pt x="344" y="1364"/>
                      </a:lnTo>
                      <a:lnTo>
                        <a:pt x="346" y="1378"/>
                      </a:lnTo>
                      <a:lnTo>
                        <a:pt x="348" y="1390"/>
                      </a:lnTo>
                      <a:lnTo>
                        <a:pt x="348" y="1390"/>
                      </a:lnTo>
                      <a:lnTo>
                        <a:pt x="354" y="1398"/>
                      </a:lnTo>
                      <a:lnTo>
                        <a:pt x="360" y="1406"/>
                      </a:lnTo>
                      <a:lnTo>
                        <a:pt x="368" y="1416"/>
                      </a:lnTo>
                      <a:lnTo>
                        <a:pt x="382" y="1444"/>
                      </a:lnTo>
                      <a:lnTo>
                        <a:pt x="412" y="1460"/>
                      </a:lnTo>
                      <a:lnTo>
                        <a:pt x="438" y="1488"/>
                      </a:lnTo>
                      <a:lnTo>
                        <a:pt x="438" y="1488"/>
                      </a:lnTo>
                      <a:lnTo>
                        <a:pt x="440" y="1492"/>
                      </a:lnTo>
                      <a:lnTo>
                        <a:pt x="446" y="1496"/>
                      </a:lnTo>
                      <a:lnTo>
                        <a:pt x="458" y="1500"/>
                      </a:lnTo>
                      <a:lnTo>
                        <a:pt x="464" y="1502"/>
                      </a:lnTo>
                      <a:lnTo>
                        <a:pt x="474" y="1500"/>
                      </a:lnTo>
                      <a:lnTo>
                        <a:pt x="474" y="1500"/>
                      </a:lnTo>
                      <a:lnTo>
                        <a:pt x="488" y="1500"/>
                      </a:lnTo>
                      <a:lnTo>
                        <a:pt x="496" y="1502"/>
                      </a:lnTo>
                      <a:lnTo>
                        <a:pt x="498" y="1504"/>
                      </a:lnTo>
                      <a:lnTo>
                        <a:pt x="500" y="1506"/>
                      </a:lnTo>
                      <a:lnTo>
                        <a:pt x="500" y="1506"/>
                      </a:lnTo>
                      <a:lnTo>
                        <a:pt x="510" y="1512"/>
                      </a:lnTo>
                      <a:lnTo>
                        <a:pt x="524" y="1520"/>
                      </a:lnTo>
                      <a:lnTo>
                        <a:pt x="524" y="1520"/>
                      </a:lnTo>
                      <a:lnTo>
                        <a:pt x="542" y="1522"/>
                      </a:lnTo>
                      <a:lnTo>
                        <a:pt x="554" y="1522"/>
                      </a:lnTo>
                      <a:lnTo>
                        <a:pt x="558" y="1522"/>
                      </a:lnTo>
                      <a:lnTo>
                        <a:pt x="562" y="1520"/>
                      </a:lnTo>
                      <a:lnTo>
                        <a:pt x="562" y="1520"/>
                      </a:lnTo>
                      <a:lnTo>
                        <a:pt x="566" y="1518"/>
                      </a:lnTo>
                      <a:lnTo>
                        <a:pt x="570" y="1518"/>
                      </a:lnTo>
                      <a:lnTo>
                        <a:pt x="582" y="1520"/>
                      </a:lnTo>
                      <a:lnTo>
                        <a:pt x="594" y="1526"/>
                      </a:lnTo>
                      <a:lnTo>
                        <a:pt x="594" y="1526"/>
                      </a:lnTo>
                      <a:lnTo>
                        <a:pt x="604" y="1530"/>
                      </a:lnTo>
                      <a:lnTo>
                        <a:pt x="612" y="1532"/>
                      </a:lnTo>
                      <a:lnTo>
                        <a:pt x="622" y="1532"/>
                      </a:lnTo>
                      <a:lnTo>
                        <a:pt x="622" y="1532"/>
                      </a:lnTo>
                      <a:lnTo>
                        <a:pt x="634" y="1530"/>
                      </a:lnTo>
                      <a:lnTo>
                        <a:pt x="648" y="1528"/>
                      </a:lnTo>
                      <a:lnTo>
                        <a:pt x="662" y="1528"/>
                      </a:lnTo>
                      <a:lnTo>
                        <a:pt x="686" y="1532"/>
                      </a:lnTo>
                      <a:lnTo>
                        <a:pt x="712" y="1536"/>
                      </a:lnTo>
                      <a:lnTo>
                        <a:pt x="712" y="1536"/>
                      </a:lnTo>
                      <a:lnTo>
                        <a:pt x="722" y="1532"/>
                      </a:lnTo>
                      <a:lnTo>
                        <a:pt x="732" y="1524"/>
                      </a:lnTo>
                      <a:lnTo>
                        <a:pt x="734" y="1520"/>
                      </a:lnTo>
                      <a:lnTo>
                        <a:pt x="738" y="1514"/>
                      </a:lnTo>
                      <a:lnTo>
                        <a:pt x="738" y="1514"/>
                      </a:lnTo>
                      <a:lnTo>
                        <a:pt x="740" y="1510"/>
                      </a:lnTo>
                      <a:lnTo>
                        <a:pt x="744" y="1506"/>
                      </a:lnTo>
                      <a:lnTo>
                        <a:pt x="750" y="1502"/>
                      </a:lnTo>
                      <a:lnTo>
                        <a:pt x="754" y="1500"/>
                      </a:lnTo>
                      <a:lnTo>
                        <a:pt x="758" y="1500"/>
                      </a:lnTo>
                      <a:lnTo>
                        <a:pt x="766" y="1494"/>
                      </a:lnTo>
                      <a:lnTo>
                        <a:pt x="776" y="1476"/>
                      </a:lnTo>
                      <a:lnTo>
                        <a:pt x="788" y="1438"/>
                      </a:lnTo>
                      <a:lnTo>
                        <a:pt x="788" y="1438"/>
                      </a:lnTo>
                      <a:lnTo>
                        <a:pt x="792" y="1420"/>
                      </a:lnTo>
                      <a:lnTo>
                        <a:pt x="794" y="1398"/>
                      </a:lnTo>
                      <a:lnTo>
                        <a:pt x="796" y="1368"/>
                      </a:lnTo>
                      <a:lnTo>
                        <a:pt x="796" y="1368"/>
                      </a:lnTo>
                      <a:lnTo>
                        <a:pt x="794" y="1330"/>
                      </a:lnTo>
                      <a:lnTo>
                        <a:pt x="790" y="1286"/>
                      </a:lnTo>
                      <a:lnTo>
                        <a:pt x="786" y="1238"/>
                      </a:lnTo>
                      <a:lnTo>
                        <a:pt x="786" y="1238"/>
                      </a:lnTo>
                      <a:lnTo>
                        <a:pt x="770" y="1172"/>
                      </a:lnTo>
                      <a:lnTo>
                        <a:pt x="756" y="1114"/>
                      </a:lnTo>
                      <a:lnTo>
                        <a:pt x="746" y="1062"/>
                      </a:lnTo>
                      <a:lnTo>
                        <a:pt x="760" y="1088"/>
                      </a:lnTo>
                      <a:lnTo>
                        <a:pt x="780" y="1138"/>
                      </a:lnTo>
                      <a:lnTo>
                        <a:pt x="790" y="1152"/>
                      </a:lnTo>
                      <a:lnTo>
                        <a:pt x="794" y="1176"/>
                      </a:lnTo>
                      <a:lnTo>
                        <a:pt x="812" y="1210"/>
                      </a:lnTo>
                      <a:lnTo>
                        <a:pt x="816" y="1218"/>
                      </a:lnTo>
                      <a:lnTo>
                        <a:pt x="840" y="1266"/>
                      </a:lnTo>
                      <a:lnTo>
                        <a:pt x="850" y="1264"/>
                      </a:lnTo>
                      <a:lnTo>
                        <a:pt x="854" y="1272"/>
                      </a:lnTo>
                      <a:lnTo>
                        <a:pt x="850" y="1282"/>
                      </a:lnTo>
                      <a:lnTo>
                        <a:pt x="864" y="1304"/>
                      </a:lnTo>
                      <a:lnTo>
                        <a:pt x="884" y="1340"/>
                      </a:lnTo>
                      <a:lnTo>
                        <a:pt x="914" y="1362"/>
                      </a:lnTo>
                      <a:lnTo>
                        <a:pt x="946" y="1370"/>
                      </a:lnTo>
                      <a:lnTo>
                        <a:pt x="938" y="1348"/>
                      </a:lnTo>
                      <a:lnTo>
                        <a:pt x="952" y="1366"/>
                      </a:lnTo>
                      <a:lnTo>
                        <a:pt x="964" y="1336"/>
                      </a:lnTo>
                      <a:lnTo>
                        <a:pt x="962" y="1298"/>
                      </a:lnTo>
                      <a:lnTo>
                        <a:pt x="942" y="1262"/>
                      </a:lnTo>
                      <a:lnTo>
                        <a:pt x="932" y="1238"/>
                      </a:lnTo>
                      <a:lnTo>
                        <a:pt x="922" y="1236"/>
                      </a:lnTo>
                      <a:lnTo>
                        <a:pt x="918" y="1228"/>
                      </a:lnTo>
                      <a:lnTo>
                        <a:pt x="922" y="1222"/>
                      </a:lnTo>
                      <a:lnTo>
                        <a:pt x="898" y="1174"/>
                      </a:lnTo>
                      <a:lnTo>
                        <a:pt x="892" y="1166"/>
                      </a:lnTo>
                      <a:lnTo>
                        <a:pt x="874" y="1132"/>
                      </a:lnTo>
                      <a:lnTo>
                        <a:pt x="856" y="1116"/>
                      </a:lnTo>
                      <a:lnTo>
                        <a:pt x="850" y="1100"/>
                      </a:lnTo>
                      <a:lnTo>
                        <a:pt x="820" y="1056"/>
                      </a:lnTo>
                      <a:lnTo>
                        <a:pt x="804" y="1030"/>
                      </a:lnTo>
                      <a:lnTo>
                        <a:pt x="804" y="1030"/>
                      </a:lnTo>
                      <a:lnTo>
                        <a:pt x="800" y="1022"/>
                      </a:lnTo>
                      <a:lnTo>
                        <a:pt x="800" y="1022"/>
                      </a:lnTo>
                      <a:lnTo>
                        <a:pt x="840" y="1058"/>
                      </a:lnTo>
                      <a:lnTo>
                        <a:pt x="884" y="1104"/>
                      </a:lnTo>
                      <a:lnTo>
                        <a:pt x="934" y="1158"/>
                      </a:lnTo>
                      <a:lnTo>
                        <a:pt x="934" y="1158"/>
                      </a:lnTo>
                      <a:lnTo>
                        <a:pt x="972" y="1190"/>
                      </a:lnTo>
                      <a:lnTo>
                        <a:pt x="1006" y="1216"/>
                      </a:lnTo>
                      <a:lnTo>
                        <a:pt x="1036" y="1238"/>
                      </a:lnTo>
                      <a:lnTo>
                        <a:pt x="1036" y="1238"/>
                      </a:lnTo>
                      <a:lnTo>
                        <a:pt x="1062" y="1254"/>
                      </a:lnTo>
                      <a:lnTo>
                        <a:pt x="1082" y="1264"/>
                      </a:lnTo>
                      <a:lnTo>
                        <a:pt x="1098" y="1270"/>
                      </a:lnTo>
                      <a:lnTo>
                        <a:pt x="1138" y="1282"/>
                      </a:lnTo>
                      <a:lnTo>
                        <a:pt x="1158" y="1282"/>
                      </a:lnTo>
                      <a:lnTo>
                        <a:pt x="1168" y="1280"/>
                      </a:lnTo>
                      <a:lnTo>
                        <a:pt x="1168" y="1280"/>
                      </a:lnTo>
                      <a:lnTo>
                        <a:pt x="1170" y="1278"/>
                      </a:lnTo>
                      <a:lnTo>
                        <a:pt x="1174" y="1274"/>
                      </a:lnTo>
                      <a:lnTo>
                        <a:pt x="1180" y="1270"/>
                      </a:lnTo>
                      <a:lnTo>
                        <a:pt x="1186" y="1270"/>
                      </a:lnTo>
                      <a:lnTo>
                        <a:pt x="1190" y="1270"/>
                      </a:lnTo>
                      <a:lnTo>
                        <a:pt x="1190" y="1270"/>
                      </a:lnTo>
                      <a:lnTo>
                        <a:pt x="1196" y="1272"/>
                      </a:lnTo>
                      <a:lnTo>
                        <a:pt x="1202" y="1270"/>
                      </a:lnTo>
                      <a:lnTo>
                        <a:pt x="1214" y="1266"/>
                      </a:lnTo>
                      <a:lnTo>
                        <a:pt x="1224" y="1260"/>
                      </a:lnTo>
                      <a:lnTo>
                        <a:pt x="1234" y="1236"/>
                      </a:lnTo>
                      <a:lnTo>
                        <a:pt x="1244" y="1216"/>
                      </a:lnTo>
                      <a:lnTo>
                        <a:pt x="1244" y="1216"/>
                      </a:lnTo>
                      <a:lnTo>
                        <a:pt x="1252" y="1202"/>
                      </a:lnTo>
                      <a:lnTo>
                        <a:pt x="1260" y="1192"/>
                      </a:lnTo>
                      <a:lnTo>
                        <a:pt x="1268" y="1184"/>
                      </a:lnTo>
                      <a:lnTo>
                        <a:pt x="1268" y="1184"/>
                      </a:lnTo>
                      <a:lnTo>
                        <a:pt x="1274" y="1176"/>
                      </a:lnTo>
                      <a:lnTo>
                        <a:pt x="1278" y="1168"/>
                      </a:lnTo>
                      <a:lnTo>
                        <a:pt x="1278" y="1156"/>
                      </a:lnTo>
                      <a:lnTo>
                        <a:pt x="1278" y="1156"/>
                      </a:lnTo>
                      <a:lnTo>
                        <a:pt x="1282" y="1144"/>
                      </a:lnTo>
                      <a:lnTo>
                        <a:pt x="1286" y="1132"/>
                      </a:lnTo>
                      <a:lnTo>
                        <a:pt x="1288" y="1128"/>
                      </a:lnTo>
                      <a:lnTo>
                        <a:pt x="1292" y="1126"/>
                      </a:lnTo>
                      <a:lnTo>
                        <a:pt x="1292" y="1126"/>
                      </a:lnTo>
                      <a:lnTo>
                        <a:pt x="1296" y="1124"/>
                      </a:lnTo>
                      <a:lnTo>
                        <a:pt x="1298" y="1120"/>
                      </a:lnTo>
                      <a:lnTo>
                        <a:pt x="1306" y="1112"/>
                      </a:lnTo>
                      <a:lnTo>
                        <a:pt x="1312" y="1096"/>
                      </a:lnTo>
                      <a:lnTo>
                        <a:pt x="1312" y="1096"/>
                      </a:lnTo>
                      <a:lnTo>
                        <a:pt x="1314" y="1078"/>
                      </a:lnTo>
                      <a:lnTo>
                        <a:pt x="1316" y="1068"/>
                      </a:lnTo>
                      <a:lnTo>
                        <a:pt x="1316" y="1068"/>
                      </a:lnTo>
                      <a:lnTo>
                        <a:pt x="1314" y="1066"/>
                      </a:lnTo>
                      <a:lnTo>
                        <a:pt x="1314" y="1062"/>
                      </a:lnTo>
                      <a:lnTo>
                        <a:pt x="1316" y="1054"/>
                      </a:lnTo>
                      <a:lnTo>
                        <a:pt x="1324" y="1042"/>
                      </a:lnTo>
                      <a:lnTo>
                        <a:pt x="1324" y="1042"/>
                      </a:lnTo>
                      <a:lnTo>
                        <a:pt x="1330" y="1036"/>
                      </a:lnTo>
                      <a:lnTo>
                        <a:pt x="1334" y="1030"/>
                      </a:lnTo>
                      <a:lnTo>
                        <a:pt x="1336" y="1020"/>
                      </a:lnTo>
                      <a:lnTo>
                        <a:pt x="1336" y="1020"/>
                      </a:lnTo>
                      <a:close/>
                      <a:moveTo>
                        <a:pt x="662" y="842"/>
                      </a:moveTo>
                      <a:lnTo>
                        <a:pt x="662" y="842"/>
                      </a:lnTo>
                      <a:lnTo>
                        <a:pt x="662" y="842"/>
                      </a:lnTo>
                      <a:lnTo>
                        <a:pt x="662" y="842"/>
                      </a:lnTo>
                      <a:lnTo>
                        <a:pt x="662" y="842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72000"/>
                  </a:schemeClr>
                </a:solidFill>
                <a:ln>
                  <a:noFill/>
                </a:ln>
                <a:effectLst/>
              </p:spPr>
              <p:txBody>
                <a:bodyPr vert="horz" wrap="square" lIns="91440" tIns="45720" rIns="91440" bIns="45720" anchor="t"/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44" name="Group 53"/>
              <p:cNvGrpSpPr>
                <a:grpSpLocks noChangeAspect="1"/>
              </p:cNvGrpSpPr>
              <p:nvPr/>
            </p:nvGrpSpPr>
            <p:grpSpPr>
              <a:xfrm>
                <a:off x="69" y="4273552"/>
                <a:ext cx="1192646" cy="1365250"/>
                <a:chOff x="6991351" y="2448533"/>
                <a:chExt cx="1646965" cy="1885342"/>
              </a:xfrm>
              <a:solidFill>
                <a:schemeClr val="bg2">
                  <a:lumMod val="50000"/>
                  <a:lumOff val="50000"/>
                  <a:alpha val="18000"/>
                </a:schemeClr>
              </a:solidFill>
            </p:grpSpPr>
            <p:sp>
              <p:nvSpPr>
                <p:cNvPr id="155" name="Freeform 56"/>
                <p:cNvSpPr/>
                <p:nvPr/>
              </p:nvSpPr>
              <p:spPr bwMode="auto">
                <a:xfrm>
                  <a:off x="7543643" y="2953066"/>
                  <a:ext cx="19050" cy="4984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" h="314">
                      <a:moveTo>
                        <a:pt x="2" y="314"/>
                      </a:moveTo>
                      <a:lnTo>
                        <a:pt x="2" y="314"/>
                      </a:lnTo>
                      <a:lnTo>
                        <a:pt x="4" y="314"/>
                      </a:lnTo>
                      <a:lnTo>
                        <a:pt x="4" y="314"/>
                      </a:lnTo>
                      <a:lnTo>
                        <a:pt x="4" y="296"/>
                      </a:lnTo>
                      <a:lnTo>
                        <a:pt x="12" y="56"/>
                      </a:lnTo>
                      <a:lnTo>
                        <a:pt x="12" y="56"/>
                      </a:lnTo>
                      <a:lnTo>
                        <a:pt x="12" y="28"/>
                      </a:lnTo>
                      <a:lnTo>
                        <a:pt x="12" y="28"/>
                      </a:lnTo>
                      <a:lnTo>
                        <a:pt x="12" y="16"/>
                      </a:lnTo>
                      <a:lnTo>
                        <a:pt x="10" y="6"/>
                      </a:lnTo>
                      <a:lnTo>
                        <a:pt x="10" y="6"/>
                      </a:lnTo>
                      <a:lnTo>
                        <a:pt x="6" y="0"/>
                      </a:lnTo>
                      <a:lnTo>
                        <a:pt x="4" y="0"/>
                      </a:lnTo>
                      <a:lnTo>
                        <a:pt x="2" y="2"/>
                      </a:lnTo>
                      <a:lnTo>
                        <a:pt x="2" y="2"/>
                      </a:lnTo>
                      <a:lnTo>
                        <a:pt x="0" y="10"/>
                      </a:lnTo>
                      <a:lnTo>
                        <a:pt x="0" y="18"/>
                      </a:lnTo>
                      <a:lnTo>
                        <a:pt x="0" y="18"/>
                      </a:lnTo>
                      <a:lnTo>
                        <a:pt x="2" y="28"/>
                      </a:lnTo>
                      <a:lnTo>
                        <a:pt x="2" y="42"/>
                      </a:lnTo>
                      <a:lnTo>
                        <a:pt x="0" y="298"/>
                      </a:lnTo>
                      <a:lnTo>
                        <a:pt x="0" y="298"/>
                      </a:lnTo>
                      <a:lnTo>
                        <a:pt x="0" y="310"/>
                      </a:lnTo>
                      <a:lnTo>
                        <a:pt x="2" y="314"/>
                      </a:lnTo>
                      <a:lnTo>
                        <a:pt x="2" y="31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 vert="horz" wrap="square" lIns="91440" tIns="45720" rIns="91440" bIns="45720" anchor="t"/>
                <a:lstStyle/>
                <a:p>
                  <a:endParaRPr lang="en-US"/>
                </a:p>
              </p:txBody>
            </p:sp>
            <p:sp>
              <p:nvSpPr>
                <p:cNvPr id="156" name="Freeform 57"/>
                <p:cNvSpPr/>
                <p:nvPr/>
              </p:nvSpPr>
              <p:spPr bwMode="auto">
                <a:custGeom>
                  <a:avLst/>
                  <a:gdLst/>
                  <a:ahLst/>
                  <a:cxnLst/>
                  <a:rect l="l" t="t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 vert="horz" wrap="square" lIns="91440" tIns="45720" rIns="91440" bIns="45720" anchor="t"/>
                <a:lstStyle/>
                <a:p>
                  <a:endParaRPr lang="en-US"/>
                </a:p>
              </p:txBody>
            </p:sp>
            <p:sp>
              <p:nvSpPr>
                <p:cNvPr id="157" name="Freeform 58"/>
                <p:cNvSpPr/>
                <p:nvPr/>
              </p:nvSpPr>
              <p:spPr bwMode="auto">
                <a:xfrm>
                  <a:off x="7565869" y="3273742"/>
                  <a:ext cx="463550" cy="1936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92" h="122">
                      <a:moveTo>
                        <a:pt x="0" y="122"/>
                      </a:moveTo>
                      <a:lnTo>
                        <a:pt x="0" y="122"/>
                      </a:lnTo>
                      <a:lnTo>
                        <a:pt x="18" y="116"/>
                      </a:lnTo>
                      <a:lnTo>
                        <a:pt x="254" y="20"/>
                      </a:lnTo>
                      <a:lnTo>
                        <a:pt x="254" y="20"/>
                      </a:lnTo>
                      <a:lnTo>
                        <a:pt x="268" y="14"/>
                      </a:lnTo>
                      <a:lnTo>
                        <a:pt x="278" y="12"/>
                      </a:lnTo>
                      <a:lnTo>
                        <a:pt x="278" y="12"/>
                      </a:lnTo>
                      <a:lnTo>
                        <a:pt x="284" y="10"/>
                      </a:lnTo>
                      <a:lnTo>
                        <a:pt x="292" y="6"/>
                      </a:lnTo>
                      <a:lnTo>
                        <a:pt x="292" y="6"/>
                      </a:lnTo>
                      <a:lnTo>
                        <a:pt x="292" y="4"/>
                      </a:lnTo>
                      <a:lnTo>
                        <a:pt x="292" y="2"/>
                      </a:lnTo>
                      <a:lnTo>
                        <a:pt x="286" y="0"/>
                      </a:lnTo>
                      <a:lnTo>
                        <a:pt x="286" y="0"/>
                      </a:lnTo>
                      <a:lnTo>
                        <a:pt x="274" y="2"/>
                      </a:lnTo>
                      <a:lnTo>
                        <a:pt x="264" y="6"/>
                      </a:lnTo>
                      <a:lnTo>
                        <a:pt x="264" y="6"/>
                      </a:lnTo>
                      <a:lnTo>
                        <a:pt x="238" y="16"/>
                      </a:lnTo>
                      <a:lnTo>
                        <a:pt x="16" y="112"/>
                      </a:lnTo>
                      <a:lnTo>
                        <a:pt x="16" y="112"/>
                      </a:lnTo>
                      <a:lnTo>
                        <a:pt x="0" y="120"/>
                      </a:lnTo>
                      <a:lnTo>
                        <a:pt x="0" y="120"/>
                      </a:lnTo>
                      <a:lnTo>
                        <a:pt x="0" y="120"/>
                      </a:lnTo>
                      <a:lnTo>
                        <a:pt x="0" y="120"/>
                      </a:lnTo>
                      <a:lnTo>
                        <a:pt x="0" y="122"/>
                      </a:lnTo>
                      <a:lnTo>
                        <a:pt x="0" y="122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 vert="horz" wrap="square" lIns="91440" tIns="45720" rIns="91440" bIns="45720" anchor="t"/>
                <a:lstStyle/>
                <a:p>
                  <a:endParaRPr lang="en-US"/>
                </a:p>
              </p:txBody>
            </p:sp>
            <p:sp>
              <p:nvSpPr>
                <p:cNvPr id="158" name="Freeform 59"/>
                <p:cNvSpPr>
                  <a:spLocks noEditPoints="1"/>
                </p:cNvSpPr>
                <p:nvPr/>
              </p:nvSpPr>
              <p:spPr bwMode="auto">
                <a:xfrm>
                  <a:off x="6991351" y="2448533"/>
                  <a:ext cx="1646965" cy="188534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16" h="1392">
                      <a:moveTo>
                        <a:pt x="1216" y="756"/>
                      </a:moveTo>
                      <a:lnTo>
                        <a:pt x="1216" y="756"/>
                      </a:lnTo>
                      <a:lnTo>
                        <a:pt x="1212" y="748"/>
                      </a:lnTo>
                      <a:lnTo>
                        <a:pt x="1212" y="748"/>
                      </a:lnTo>
                      <a:lnTo>
                        <a:pt x="1206" y="738"/>
                      </a:lnTo>
                      <a:lnTo>
                        <a:pt x="1200" y="730"/>
                      </a:lnTo>
                      <a:lnTo>
                        <a:pt x="1186" y="716"/>
                      </a:lnTo>
                      <a:lnTo>
                        <a:pt x="1174" y="708"/>
                      </a:lnTo>
                      <a:lnTo>
                        <a:pt x="1168" y="704"/>
                      </a:lnTo>
                      <a:lnTo>
                        <a:pt x="1084" y="676"/>
                      </a:lnTo>
                      <a:lnTo>
                        <a:pt x="976" y="664"/>
                      </a:lnTo>
                      <a:lnTo>
                        <a:pt x="850" y="674"/>
                      </a:lnTo>
                      <a:lnTo>
                        <a:pt x="742" y="698"/>
                      </a:lnTo>
                      <a:lnTo>
                        <a:pt x="582" y="748"/>
                      </a:lnTo>
                      <a:lnTo>
                        <a:pt x="476" y="796"/>
                      </a:lnTo>
                      <a:lnTo>
                        <a:pt x="410" y="830"/>
                      </a:lnTo>
                      <a:lnTo>
                        <a:pt x="388" y="842"/>
                      </a:lnTo>
                      <a:lnTo>
                        <a:pt x="388" y="842"/>
                      </a:lnTo>
                      <a:lnTo>
                        <a:pt x="392" y="836"/>
                      </a:lnTo>
                      <a:lnTo>
                        <a:pt x="392" y="836"/>
                      </a:lnTo>
                      <a:lnTo>
                        <a:pt x="394" y="828"/>
                      </a:lnTo>
                      <a:lnTo>
                        <a:pt x="394" y="814"/>
                      </a:lnTo>
                      <a:lnTo>
                        <a:pt x="394" y="814"/>
                      </a:lnTo>
                      <a:lnTo>
                        <a:pt x="400" y="812"/>
                      </a:lnTo>
                      <a:lnTo>
                        <a:pt x="404" y="808"/>
                      </a:lnTo>
                      <a:lnTo>
                        <a:pt x="404" y="808"/>
                      </a:lnTo>
                      <a:lnTo>
                        <a:pt x="408" y="802"/>
                      </a:lnTo>
                      <a:lnTo>
                        <a:pt x="408" y="796"/>
                      </a:lnTo>
                      <a:lnTo>
                        <a:pt x="404" y="790"/>
                      </a:lnTo>
                      <a:lnTo>
                        <a:pt x="400" y="784"/>
                      </a:lnTo>
                      <a:lnTo>
                        <a:pt x="400" y="784"/>
                      </a:lnTo>
                      <a:lnTo>
                        <a:pt x="398" y="784"/>
                      </a:lnTo>
                      <a:lnTo>
                        <a:pt x="402" y="782"/>
                      </a:lnTo>
                      <a:lnTo>
                        <a:pt x="398" y="780"/>
                      </a:lnTo>
                      <a:lnTo>
                        <a:pt x="396" y="778"/>
                      </a:lnTo>
                      <a:lnTo>
                        <a:pt x="396" y="776"/>
                      </a:lnTo>
                      <a:lnTo>
                        <a:pt x="394" y="770"/>
                      </a:lnTo>
                      <a:lnTo>
                        <a:pt x="392" y="772"/>
                      </a:lnTo>
                      <a:lnTo>
                        <a:pt x="392" y="770"/>
                      </a:lnTo>
                      <a:lnTo>
                        <a:pt x="390" y="770"/>
                      </a:lnTo>
                      <a:lnTo>
                        <a:pt x="386" y="766"/>
                      </a:lnTo>
                      <a:lnTo>
                        <a:pt x="384" y="770"/>
                      </a:lnTo>
                      <a:lnTo>
                        <a:pt x="382" y="768"/>
                      </a:lnTo>
                      <a:lnTo>
                        <a:pt x="380" y="766"/>
                      </a:lnTo>
                      <a:lnTo>
                        <a:pt x="378" y="772"/>
                      </a:lnTo>
                      <a:lnTo>
                        <a:pt x="378" y="772"/>
                      </a:lnTo>
                      <a:lnTo>
                        <a:pt x="378" y="772"/>
                      </a:lnTo>
                      <a:lnTo>
                        <a:pt x="374" y="768"/>
                      </a:lnTo>
                      <a:lnTo>
                        <a:pt x="374" y="768"/>
                      </a:lnTo>
                      <a:lnTo>
                        <a:pt x="368" y="764"/>
                      </a:lnTo>
                      <a:lnTo>
                        <a:pt x="362" y="764"/>
                      </a:lnTo>
                      <a:lnTo>
                        <a:pt x="356" y="768"/>
                      </a:lnTo>
                      <a:lnTo>
                        <a:pt x="352" y="772"/>
                      </a:lnTo>
                      <a:lnTo>
                        <a:pt x="352" y="772"/>
                      </a:lnTo>
                      <a:lnTo>
                        <a:pt x="348" y="776"/>
                      </a:lnTo>
                      <a:lnTo>
                        <a:pt x="348" y="782"/>
                      </a:lnTo>
                      <a:lnTo>
                        <a:pt x="348" y="782"/>
                      </a:lnTo>
                      <a:lnTo>
                        <a:pt x="336" y="786"/>
                      </a:lnTo>
                      <a:lnTo>
                        <a:pt x="328" y="792"/>
                      </a:lnTo>
                      <a:lnTo>
                        <a:pt x="330" y="774"/>
                      </a:lnTo>
                      <a:lnTo>
                        <a:pt x="336" y="700"/>
                      </a:lnTo>
                      <a:lnTo>
                        <a:pt x="340" y="586"/>
                      </a:lnTo>
                      <a:lnTo>
                        <a:pt x="328" y="418"/>
                      </a:lnTo>
                      <a:lnTo>
                        <a:pt x="310" y="308"/>
                      </a:lnTo>
                      <a:lnTo>
                        <a:pt x="274" y="186"/>
                      </a:lnTo>
                      <a:lnTo>
                        <a:pt x="222" y="92"/>
                      </a:lnTo>
                      <a:lnTo>
                        <a:pt x="164" y="22"/>
                      </a:lnTo>
                      <a:lnTo>
                        <a:pt x="164" y="22"/>
                      </a:lnTo>
                      <a:lnTo>
                        <a:pt x="152" y="14"/>
                      </a:lnTo>
                      <a:lnTo>
                        <a:pt x="136" y="6"/>
                      </a:lnTo>
                      <a:lnTo>
                        <a:pt x="118" y="0"/>
                      </a:lnTo>
                      <a:lnTo>
                        <a:pt x="90" y="0"/>
                      </a:lnTo>
                      <a:lnTo>
                        <a:pt x="90" y="0"/>
                      </a:lnTo>
                      <a:lnTo>
                        <a:pt x="82" y="4"/>
                      </a:lnTo>
                      <a:lnTo>
                        <a:pt x="78" y="10"/>
                      </a:lnTo>
                      <a:lnTo>
                        <a:pt x="76" y="14"/>
                      </a:lnTo>
                      <a:lnTo>
                        <a:pt x="58" y="38"/>
                      </a:lnTo>
                      <a:lnTo>
                        <a:pt x="24" y="100"/>
                      </a:lnTo>
                      <a:lnTo>
                        <a:pt x="0" y="158"/>
                      </a:lnTo>
                      <a:lnTo>
                        <a:pt x="0" y="650"/>
                      </a:lnTo>
                      <a:lnTo>
                        <a:pt x="76" y="712"/>
                      </a:lnTo>
                      <a:lnTo>
                        <a:pt x="76" y="712"/>
                      </a:lnTo>
                      <a:lnTo>
                        <a:pt x="36" y="700"/>
                      </a:lnTo>
                      <a:lnTo>
                        <a:pt x="0" y="692"/>
                      </a:lnTo>
                      <a:lnTo>
                        <a:pt x="0" y="1108"/>
                      </a:lnTo>
                      <a:lnTo>
                        <a:pt x="0" y="1108"/>
                      </a:lnTo>
                      <a:lnTo>
                        <a:pt x="22" y="1096"/>
                      </a:lnTo>
                      <a:lnTo>
                        <a:pt x="22" y="1096"/>
                      </a:lnTo>
                      <a:lnTo>
                        <a:pt x="52" y="1080"/>
                      </a:lnTo>
                      <a:lnTo>
                        <a:pt x="84" y="1060"/>
                      </a:lnTo>
                      <a:lnTo>
                        <a:pt x="120" y="1036"/>
                      </a:lnTo>
                      <a:lnTo>
                        <a:pt x="120" y="1036"/>
                      </a:lnTo>
                      <a:lnTo>
                        <a:pt x="166" y="996"/>
                      </a:lnTo>
                      <a:lnTo>
                        <a:pt x="206" y="962"/>
                      </a:lnTo>
                      <a:lnTo>
                        <a:pt x="244" y="932"/>
                      </a:lnTo>
                      <a:lnTo>
                        <a:pt x="228" y="952"/>
                      </a:lnTo>
                      <a:lnTo>
                        <a:pt x="198" y="990"/>
                      </a:lnTo>
                      <a:lnTo>
                        <a:pt x="190" y="1004"/>
                      </a:lnTo>
                      <a:lnTo>
                        <a:pt x="172" y="1016"/>
                      </a:lnTo>
                      <a:lnTo>
                        <a:pt x="154" y="1044"/>
                      </a:lnTo>
                      <a:lnTo>
                        <a:pt x="148" y="1052"/>
                      </a:lnTo>
                      <a:lnTo>
                        <a:pt x="122" y="1090"/>
                      </a:lnTo>
                      <a:lnTo>
                        <a:pt x="126" y="1096"/>
                      </a:lnTo>
                      <a:lnTo>
                        <a:pt x="122" y="1102"/>
                      </a:lnTo>
                      <a:lnTo>
                        <a:pt x="112" y="1104"/>
                      </a:lnTo>
                      <a:lnTo>
                        <a:pt x="102" y="1124"/>
                      </a:lnTo>
                      <a:lnTo>
                        <a:pt x="80" y="1154"/>
                      </a:lnTo>
                      <a:lnTo>
                        <a:pt x="76" y="1188"/>
                      </a:lnTo>
                      <a:lnTo>
                        <a:pt x="84" y="1216"/>
                      </a:lnTo>
                      <a:lnTo>
                        <a:pt x="98" y="1200"/>
                      </a:lnTo>
                      <a:lnTo>
                        <a:pt x="88" y="1218"/>
                      </a:lnTo>
                      <a:lnTo>
                        <a:pt x="118" y="1216"/>
                      </a:lnTo>
                      <a:lnTo>
                        <a:pt x="146" y="1198"/>
                      </a:lnTo>
                      <a:lnTo>
                        <a:pt x="166" y="1168"/>
                      </a:lnTo>
                      <a:lnTo>
                        <a:pt x="180" y="1150"/>
                      </a:lnTo>
                      <a:lnTo>
                        <a:pt x="178" y="1142"/>
                      </a:lnTo>
                      <a:lnTo>
                        <a:pt x="182" y="1136"/>
                      </a:lnTo>
                      <a:lnTo>
                        <a:pt x="190" y="1136"/>
                      </a:lnTo>
                      <a:lnTo>
                        <a:pt x="216" y="1098"/>
                      </a:lnTo>
                      <a:lnTo>
                        <a:pt x="222" y="1090"/>
                      </a:lnTo>
                      <a:lnTo>
                        <a:pt x="240" y="1062"/>
                      </a:lnTo>
                      <a:lnTo>
                        <a:pt x="246" y="1042"/>
                      </a:lnTo>
                      <a:lnTo>
                        <a:pt x="256" y="1030"/>
                      </a:lnTo>
                      <a:lnTo>
                        <a:pt x="278" y="988"/>
                      </a:lnTo>
                      <a:lnTo>
                        <a:pt x="292" y="964"/>
                      </a:lnTo>
                      <a:lnTo>
                        <a:pt x="292" y="964"/>
                      </a:lnTo>
                      <a:lnTo>
                        <a:pt x="296" y="960"/>
                      </a:lnTo>
                      <a:lnTo>
                        <a:pt x="296" y="960"/>
                      </a:lnTo>
                      <a:lnTo>
                        <a:pt x="284" y="1004"/>
                      </a:lnTo>
                      <a:lnTo>
                        <a:pt x="266" y="1058"/>
                      </a:lnTo>
                      <a:lnTo>
                        <a:pt x="244" y="1120"/>
                      </a:lnTo>
                      <a:lnTo>
                        <a:pt x="244" y="1120"/>
                      </a:lnTo>
                      <a:lnTo>
                        <a:pt x="236" y="1162"/>
                      </a:lnTo>
                      <a:lnTo>
                        <a:pt x="228" y="1200"/>
                      </a:lnTo>
                      <a:lnTo>
                        <a:pt x="224" y="1234"/>
                      </a:lnTo>
                      <a:lnTo>
                        <a:pt x="224" y="1234"/>
                      </a:lnTo>
                      <a:lnTo>
                        <a:pt x="222" y="1260"/>
                      </a:lnTo>
                      <a:lnTo>
                        <a:pt x="222" y="1278"/>
                      </a:lnTo>
                      <a:lnTo>
                        <a:pt x="224" y="1294"/>
                      </a:lnTo>
                      <a:lnTo>
                        <a:pt x="232" y="1330"/>
                      </a:lnTo>
                      <a:lnTo>
                        <a:pt x="238" y="1346"/>
                      </a:lnTo>
                      <a:lnTo>
                        <a:pt x="246" y="1354"/>
                      </a:lnTo>
                      <a:lnTo>
                        <a:pt x="246" y="1354"/>
                      </a:lnTo>
                      <a:lnTo>
                        <a:pt x="248" y="1354"/>
                      </a:lnTo>
                      <a:lnTo>
                        <a:pt x="252" y="1356"/>
                      </a:lnTo>
                      <a:lnTo>
                        <a:pt x="258" y="1360"/>
                      </a:lnTo>
                      <a:lnTo>
                        <a:pt x="262" y="1368"/>
                      </a:lnTo>
                      <a:lnTo>
                        <a:pt x="262" y="1368"/>
                      </a:lnTo>
                      <a:lnTo>
                        <a:pt x="264" y="1372"/>
                      </a:lnTo>
                      <a:lnTo>
                        <a:pt x="266" y="1378"/>
                      </a:lnTo>
                      <a:lnTo>
                        <a:pt x="274" y="1384"/>
                      </a:lnTo>
                      <a:lnTo>
                        <a:pt x="282" y="1390"/>
                      </a:lnTo>
                      <a:lnTo>
                        <a:pt x="306" y="1388"/>
                      </a:lnTo>
                      <a:lnTo>
                        <a:pt x="326" y="1386"/>
                      </a:lnTo>
                      <a:lnTo>
                        <a:pt x="326" y="1386"/>
                      </a:lnTo>
                      <a:lnTo>
                        <a:pt x="338" y="1388"/>
                      </a:lnTo>
                      <a:lnTo>
                        <a:pt x="358" y="1392"/>
                      </a:lnTo>
                      <a:lnTo>
                        <a:pt x="382" y="1392"/>
                      </a:lnTo>
                      <a:lnTo>
                        <a:pt x="382" y="1392"/>
                      </a:lnTo>
                      <a:lnTo>
                        <a:pt x="388" y="1390"/>
                      </a:lnTo>
                      <a:lnTo>
                        <a:pt x="388" y="1390"/>
                      </a:lnTo>
                      <a:lnTo>
                        <a:pt x="400" y="1386"/>
                      </a:lnTo>
                      <a:lnTo>
                        <a:pt x="408" y="1386"/>
                      </a:lnTo>
                      <a:lnTo>
                        <a:pt x="412" y="1386"/>
                      </a:lnTo>
                      <a:lnTo>
                        <a:pt x="416" y="1388"/>
                      </a:lnTo>
                      <a:lnTo>
                        <a:pt x="416" y="1388"/>
                      </a:lnTo>
                      <a:lnTo>
                        <a:pt x="422" y="1390"/>
                      </a:lnTo>
                      <a:lnTo>
                        <a:pt x="428" y="1392"/>
                      </a:lnTo>
                      <a:lnTo>
                        <a:pt x="446" y="1392"/>
                      </a:lnTo>
                      <a:lnTo>
                        <a:pt x="446" y="1392"/>
                      </a:lnTo>
                      <a:lnTo>
                        <a:pt x="450" y="1392"/>
                      </a:lnTo>
                      <a:lnTo>
                        <a:pt x="450" y="1392"/>
                      </a:lnTo>
                      <a:lnTo>
                        <a:pt x="464" y="1386"/>
                      </a:lnTo>
                      <a:lnTo>
                        <a:pt x="472" y="1382"/>
                      </a:lnTo>
                      <a:lnTo>
                        <a:pt x="472" y="1382"/>
                      </a:lnTo>
                      <a:lnTo>
                        <a:pt x="474" y="1380"/>
                      </a:lnTo>
                      <a:lnTo>
                        <a:pt x="476" y="1378"/>
                      </a:lnTo>
                      <a:lnTo>
                        <a:pt x="484" y="1378"/>
                      </a:lnTo>
                      <a:lnTo>
                        <a:pt x="496" y="1380"/>
                      </a:lnTo>
                      <a:lnTo>
                        <a:pt x="496" y="1380"/>
                      </a:lnTo>
                      <a:lnTo>
                        <a:pt x="504" y="1380"/>
                      </a:lnTo>
                      <a:lnTo>
                        <a:pt x="510" y="1380"/>
                      </a:lnTo>
                      <a:lnTo>
                        <a:pt x="520" y="1378"/>
                      </a:lnTo>
                      <a:lnTo>
                        <a:pt x="526" y="1374"/>
                      </a:lnTo>
                      <a:lnTo>
                        <a:pt x="528" y="1372"/>
                      </a:lnTo>
                      <a:lnTo>
                        <a:pt x="554" y="1350"/>
                      </a:lnTo>
                      <a:lnTo>
                        <a:pt x="582" y="1336"/>
                      </a:lnTo>
                      <a:lnTo>
                        <a:pt x="598" y="1314"/>
                      </a:lnTo>
                      <a:lnTo>
                        <a:pt x="598" y="1314"/>
                      </a:lnTo>
                      <a:lnTo>
                        <a:pt x="606" y="1306"/>
                      </a:lnTo>
                      <a:lnTo>
                        <a:pt x="612" y="1300"/>
                      </a:lnTo>
                      <a:lnTo>
                        <a:pt x="616" y="1292"/>
                      </a:lnTo>
                      <a:lnTo>
                        <a:pt x="616" y="1292"/>
                      </a:lnTo>
                      <a:lnTo>
                        <a:pt x="624" y="1270"/>
                      </a:lnTo>
                      <a:lnTo>
                        <a:pt x="628" y="1254"/>
                      </a:lnTo>
                      <a:lnTo>
                        <a:pt x="630" y="1178"/>
                      </a:lnTo>
                      <a:lnTo>
                        <a:pt x="630" y="1178"/>
                      </a:lnTo>
                      <a:lnTo>
                        <a:pt x="614" y="1116"/>
                      </a:lnTo>
                      <a:lnTo>
                        <a:pt x="614" y="1116"/>
                      </a:lnTo>
                      <a:lnTo>
                        <a:pt x="608" y="1104"/>
                      </a:lnTo>
                      <a:lnTo>
                        <a:pt x="594" y="1086"/>
                      </a:lnTo>
                      <a:lnTo>
                        <a:pt x="562" y="1042"/>
                      </a:lnTo>
                      <a:lnTo>
                        <a:pt x="678" y="1106"/>
                      </a:lnTo>
                      <a:lnTo>
                        <a:pt x="714" y="1124"/>
                      </a:lnTo>
                      <a:lnTo>
                        <a:pt x="750" y="1142"/>
                      </a:lnTo>
                      <a:lnTo>
                        <a:pt x="782" y="1146"/>
                      </a:lnTo>
                      <a:lnTo>
                        <a:pt x="822" y="1140"/>
                      </a:lnTo>
                      <a:lnTo>
                        <a:pt x="866" y="1120"/>
                      </a:lnTo>
                      <a:lnTo>
                        <a:pt x="910" y="1090"/>
                      </a:lnTo>
                      <a:lnTo>
                        <a:pt x="936" y="1070"/>
                      </a:lnTo>
                      <a:lnTo>
                        <a:pt x="1000" y="1006"/>
                      </a:lnTo>
                      <a:lnTo>
                        <a:pt x="1044" y="966"/>
                      </a:lnTo>
                      <a:lnTo>
                        <a:pt x="1148" y="864"/>
                      </a:lnTo>
                      <a:lnTo>
                        <a:pt x="1194" y="808"/>
                      </a:lnTo>
                      <a:lnTo>
                        <a:pt x="1210" y="784"/>
                      </a:lnTo>
                      <a:lnTo>
                        <a:pt x="1210" y="784"/>
                      </a:lnTo>
                      <a:lnTo>
                        <a:pt x="1212" y="782"/>
                      </a:lnTo>
                      <a:lnTo>
                        <a:pt x="1216" y="776"/>
                      </a:lnTo>
                      <a:lnTo>
                        <a:pt x="1216" y="756"/>
                      </a:lnTo>
                      <a:close/>
                      <a:moveTo>
                        <a:pt x="382" y="776"/>
                      </a:moveTo>
                      <a:lnTo>
                        <a:pt x="382" y="776"/>
                      </a:lnTo>
                      <a:lnTo>
                        <a:pt x="382" y="776"/>
                      </a:lnTo>
                      <a:lnTo>
                        <a:pt x="382" y="776"/>
                      </a:lnTo>
                      <a:lnTo>
                        <a:pt x="382" y="776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72000"/>
                  </a:schemeClr>
                </a:solidFill>
                <a:ln>
                  <a:noFill/>
                </a:ln>
                <a:effectLst/>
              </p:spPr>
              <p:txBody>
                <a:bodyPr vert="horz" wrap="square" lIns="91440" tIns="45720" rIns="91440" bIns="45720" anchor="t"/>
                <a:lstStyle/>
                <a:p>
                  <a:endParaRPr lang="en-US"/>
                </a:p>
              </p:txBody>
            </p:sp>
          </p:grpSp>
          <p:grpSp>
            <p:nvGrpSpPr>
              <p:cNvPr id="145" name="Group 58"/>
              <p:cNvGrpSpPr>
                <a:grpSpLocks noChangeAspect="1"/>
              </p:cNvGrpSpPr>
              <p:nvPr/>
            </p:nvGrpSpPr>
            <p:grpSpPr>
              <a:xfrm>
                <a:off x="7366653" y="-16"/>
                <a:ext cx="1266631" cy="990597"/>
                <a:chOff x="5410249" y="5114925"/>
                <a:chExt cx="1558925" cy="1219200"/>
              </a:xfrm>
              <a:solidFill>
                <a:schemeClr val="bg2">
                  <a:lumMod val="50000"/>
                  <a:lumOff val="50000"/>
                  <a:alpha val="18000"/>
                </a:schemeClr>
              </a:solidFill>
            </p:grpSpPr>
            <p:sp>
              <p:nvSpPr>
                <p:cNvPr id="151" name="Freeform 63"/>
                <p:cNvSpPr/>
                <p:nvPr/>
              </p:nvSpPr>
              <p:spPr bwMode="auto">
                <a:xfrm>
                  <a:off x="5819775" y="5114925"/>
                  <a:ext cx="228600" cy="2317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4" h="146">
                      <a:moveTo>
                        <a:pt x="144" y="146"/>
                      </a:moveTo>
                      <a:lnTo>
                        <a:pt x="144" y="146"/>
                      </a:lnTo>
                      <a:lnTo>
                        <a:pt x="144" y="146"/>
                      </a:lnTo>
                      <a:lnTo>
                        <a:pt x="144" y="146"/>
                      </a:lnTo>
                      <a:lnTo>
                        <a:pt x="132" y="132"/>
                      </a:lnTo>
                      <a:lnTo>
                        <a:pt x="32" y="22"/>
                      </a:lnTo>
                      <a:lnTo>
                        <a:pt x="32" y="22"/>
                      </a:lnTo>
                      <a:lnTo>
                        <a:pt x="18" y="4"/>
                      </a:lnTo>
                      <a:lnTo>
                        <a:pt x="18" y="4"/>
                      </a:lnTo>
                      <a:lnTo>
                        <a:pt x="12" y="2"/>
                      </a:lnTo>
                      <a:lnTo>
                        <a:pt x="8" y="0"/>
                      </a:lnTo>
                      <a:lnTo>
                        <a:pt x="8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6" y="4"/>
                      </a:lnTo>
                      <a:lnTo>
                        <a:pt x="6" y="4"/>
                      </a:lnTo>
                      <a:lnTo>
                        <a:pt x="22" y="18"/>
                      </a:lnTo>
                      <a:lnTo>
                        <a:pt x="130" y="136"/>
                      </a:lnTo>
                      <a:lnTo>
                        <a:pt x="130" y="136"/>
                      </a:lnTo>
                      <a:lnTo>
                        <a:pt x="144" y="146"/>
                      </a:lnTo>
                      <a:lnTo>
                        <a:pt x="144" y="146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 vert="horz" wrap="square" lIns="91440" tIns="45720" rIns="91440" bIns="45720" anchor="t"/>
                <a:lstStyle/>
                <a:p>
                  <a:endParaRPr lang="en-US"/>
                </a:p>
              </p:txBody>
            </p:sp>
            <p:sp>
              <p:nvSpPr>
                <p:cNvPr id="152" name="Freeform 64"/>
                <p:cNvSpPr/>
                <p:nvPr/>
              </p:nvSpPr>
              <p:spPr bwMode="auto">
                <a:custGeom>
                  <a:avLst/>
                  <a:gdLst/>
                  <a:ahLst/>
                  <a:cxnLst/>
                  <a:rect l="l" t="t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 vert="horz" wrap="square" lIns="91440" tIns="45720" rIns="91440" bIns="45720" anchor="t"/>
                <a:lstStyle/>
                <a:p>
                  <a:endParaRPr lang="en-US"/>
                </a:p>
              </p:txBody>
            </p:sp>
            <p:sp>
              <p:nvSpPr>
                <p:cNvPr id="153" name="Freeform 65"/>
                <p:cNvSpPr/>
                <p:nvPr/>
              </p:nvSpPr>
              <p:spPr bwMode="auto">
                <a:xfrm>
                  <a:off x="6061075" y="5114925"/>
                  <a:ext cx="104775" cy="2286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6" h="144">
                      <a:moveTo>
                        <a:pt x="2" y="144"/>
                      </a:moveTo>
                      <a:lnTo>
                        <a:pt x="2" y="144"/>
                      </a:lnTo>
                      <a:lnTo>
                        <a:pt x="10" y="130"/>
                      </a:lnTo>
                      <a:lnTo>
                        <a:pt x="62" y="14"/>
                      </a:lnTo>
                      <a:lnTo>
                        <a:pt x="62" y="14"/>
                      </a:lnTo>
                      <a:lnTo>
                        <a:pt x="66" y="4"/>
                      </a:lnTo>
                      <a:lnTo>
                        <a:pt x="66" y="2"/>
                      </a:lnTo>
                      <a:lnTo>
                        <a:pt x="66" y="0"/>
                      </a:lnTo>
                      <a:lnTo>
                        <a:pt x="66" y="0"/>
                      </a:lnTo>
                      <a:lnTo>
                        <a:pt x="62" y="4"/>
                      </a:lnTo>
                      <a:lnTo>
                        <a:pt x="56" y="14"/>
                      </a:lnTo>
                      <a:lnTo>
                        <a:pt x="6" y="128"/>
                      </a:lnTo>
                      <a:lnTo>
                        <a:pt x="6" y="128"/>
                      </a:lnTo>
                      <a:lnTo>
                        <a:pt x="0" y="144"/>
                      </a:lnTo>
                      <a:lnTo>
                        <a:pt x="0" y="144"/>
                      </a:lnTo>
                      <a:lnTo>
                        <a:pt x="0" y="144"/>
                      </a:lnTo>
                      <a:lnTo>
                        <a:pt x="0" y="144"/>
                      </a:lnTo>
                      <a:lnTo>
                        <a:pt x="2" y="144"/>
                      </a:lnTo>
                      <a:lnTo>
                        <a:pt x="2" y="14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 vert="horz" wrap="square" lIns="91440" tIns="45720" rIns="91440" bIns="45720" anchor="t"/>
                <a:lstStyle/>
                <a:p>
                  <a:endParaRPr lang="en-US"/>
                </a:p>
              </p:txBody>
            </p:sp>
            <p:sp>
              <p:nvSpPr>
                <p:cNvPr id="154" name="Freeform 66"/>
                <p:cNvSpPr>
                  <a:spLocks noEditPoints="1"/>
                </p:cNvSpPr>
                <p:nvPr/>
              </p:nvSpPr>
              <p:spPr bwMode="auto">
                <a:xfrm>
                  <a:off x="5410249" y="5114925"/>
                  <a:ext cx="1558925" cy="12192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82" h="768">
                      <a:moveTo>
                        <a:pt x="676" y="0"/>
                      </a:moveTo>
                      <a:lnTo>
                        <a:pt x="676" y="0"/>
                      </a:lnTo>
                      <a:lnTo>
                        <a:pt x="666" y="14"/>
                      </a:lnTo>
                      <a:lnTo>
                        <a:pt x="666" y="14"/>
                      </a:lnTo>
                      <a:lnTo>
                        <a:pt x="654" y="36"/>
                      </a:lnTo>
                      <a:lnTo>
                        <a:pt x="642" y="58"/>
                      </a:lnTo>
                      <a:lnTo>
                        <a:pt x="620" y="104"/>
                      </a:lnTo>
                      <a:lnTo>
                        <a:pt x="604" y="146"/>
                      </a:lnTo>
                      <a:lnTo>
                        <a:pt x="594" y="174"/>
                      </a:lnTo>
                      <a:lnTo>
                        <a:pt x="594" y="174"/>
                      </a:lnTo>
                      <a:lnTo>
                        <a:pt x="592" y="170"/>
                      </a:lnTo>
                      <a:lnTo>
                        <a:pt x="586" y="164"/>
                      </a:lnTo>
                      <a:lnTo>
                        <a:pt x="586" y="164"/>
                      </a:lnTo>
                      <a:lnTo>
                        <a:pt x="588" y="160"/>
                      </a:lnTo>
                      <a:lnTo>
                        <a:pt x="588" y="156"/>
                      </a:lnTo>
                      <a:lnTo>
                        <a:pt x="588" y="156"/>
                      </a:lnTo>
                      <a:lnTo>
                        <a:pt x="586" y="152"/>
                      </a:lnTo>
                      <a:lnTo>
                        <a:pt x="582" y="148"/>
                      </a:lnTo>
                      <a:lnTo>
                        <a:pt x="580" y="146"/>
                      </a:lnTo>
                      <a:lnTo>
                        <a:pt x="574" y="146"/>
                      </a:lnTo>
                      <a:lnTo>
                        <a:pt x="574" y="146"/>
                      </a:lnTo>
                      <a:lnTo>
                        <a:pt x="574" y="146"/>
                      </a:lnTo>
                      <a:lnTo>
                        <a:pt x="574" y="144"/>
                      </a:lnTo>
                      <a:lnTo>
                        <a:pt x="572" y="144"/>
                      </a:lnTo>
                      <a:lnTo>
                        <a:pt x="568" y="144"/>
                      </a:lnTo>
                      <a:lnTo>
                        <a:pt x="568" y="144"/>
                      </a:lnTo>
                      <a:lnTo>
                        <a:pt x="564" y="142"/>
                      </a:lnTo>
                      <a:lnTo>
                        <a:pt x="564" y="144"/>
                      </a:lnTo>
                      <a:lnTo>
                        <a:pt x="564" y="142"/>
                      </a:lnTo>
                      <a:lnTo>
                        <a:pt x="562" y="144"/>
                      </a:lnTo>
                      <a:lnTo>
                        <a:pt x="560" y="144"/>
                      </a:lnTo>
                      <a:lnTo>
                        <a:pt x="560" y="146"/>
                      </a:lnTo>
                      <a:lnTo>
                        <a:pt x="558" y="146"/>
                      </a:lnTo>
                      <a:lnTo>
                        <a:pt x="556" y="148"/>
                      </a:lnTo>
                      <a:lnTo>
                        <a:pt x="558" y="150"/>
                      </a:lnTo>
                      <a:lnTo>
                        <a:pt x="558" y="150"/>
                      </a:lnTo>
                      <a:lnTo>
                        <a:pt x="558" y="150"/>
                      </a:lnTo>
                      <a:lnTo>
                        <a:pt x="554" y="150"/>
                      </a:lnTo>
                      <a:lnTo>
                        <a:pt x="554" y="150"/>
                      </a:lnTo>
                      <a:lnTo>
                        <a:pt x="550" y="152"/>
                      </a:lnTo>
                      <a:lnTo>
                        <a:pt x="546" y="154"/>
                      </a:lnTo>
                      <a:lnTo>
                        <a:pt x="544" y="158"/>
                      </a:lnTo>
                      <a:lnTo>
                        <a:pt x="544" y="162"/>
                      </a:lnTo>
                      <a:lnTo>
                        <a:pt x="544" y="162"/>
                      </a:lnTo>
                      <a:lnTo>
                        <a:pt x="548" y="168"/>
                      </a:lnTo>
                      <a:lnTo>
                        <a:pt x="548" y="168"/>
                      </a:lnTo>
                      <a:lnTo>
                        <a:pt x="542" y="182"/>
                      </a:lnTo>
                      <a:lnTo>
                        <a:pt x="542" y="182"/>
                      </a:lnTo>
                      <a:lnTo>
                        <a:pt x="522" y="158"/>
                      </a:lnTo>
                      <a:lnTo>
                        <a:pt x="494" y="124"/>
                      </a:lnTo>
                      <a:lnTo>
                        <a:pt x="460" y="88"/>
                      </a:lnTo>
                      <a:lnTo>
                        <a:pt x="442" y="70"/>
                      </a:lnTo>
                      <a:lnTo>
                        <a:pt x="424" y="54"/>
                      </a:lnTo>
                      <a:lnTo>
                        <a:pt x="424" y="54"/>
                      </a:lnTo>
                      <a:lnTo>
                        <a:pt x="384" y="26"/>
                      </a:lnTo>
                      <a:lnTo>
                        <a:pt x="346" y="0"/>
                      </a:lnTo>
                      <a:lnTo>
                        <a:pt x="0" y="0"/>
                      </a:lnTo>
                      <a:lnTo>
                        <a:pt x="0" y="8"/>
                      </a:lnTo>
                      <a:lnTo>
                        <a:pt x="10" y="28"/>
                      </a:lnTo>
                      <a:lnTo>
                        <a:pt x="24" y="48"/>
                      </a:lnTo>
                      <a:lnTo>
                        <a:pt x="24" y="48"/>
                      </a:lnTo>
                      <a:lnTo>
                        <a:pt x="32" y="54"/>
                      </a:lnTo>
                      <a:lnTo>
                        <a:pt x="38" y="60"/>
                      </a:lnTo>
                      <a:lnTo>
                        <a:pt x="44" y="62"/>
                      </a:lnTo>
                      <a:lnTo>
                        <a:pt x="44" y="62"/>
                      </a:lnTo>
                      <a:lnTo>
                        <a:pt x="48" y="66"/>
                      </a:lnTo>
                      <a:lnTo>
                        <a:pt x="52" y="70"/>
                      </a:lnTo>
                      <a:lnTo>
                        <a:pt x="56" y="76"/>
                      </a:lnTo>
                      <a:lnTo>
                        <a:pt x="56" y="76"/>
                      </a:lnTo>
                      <a:lnTo>
                        <a:pt x="62" y="82"/>
                      </a:lnTo>
                      <a:lnTo>
                        <a:pt x="68" y="88"/>
                      </a:lnTo>
                      <a:lnTo>
                        <a:pt x="76" y="92"/>
                      </a:lnTo>
                      <a:lnTo>
                        <a:pt x="76" y="92"/>
                      </a:lnTo>
                      <a:lnTo>
                        <a:pt x="84" y="96"/>
                      </a:lnTo>
                      <a:lnTo>
                        <a:pt x="92" y="102"/>
                      </a:lnTo>
                      <a:lnTo>
                        <a:pt x="98" y="108"/>
                      </a:lnTo>
                      <a:lnTo>
                        <a:pt x="100" y="112"/>
                      </a:lnTo>
                      <a:lnTo>
                        <a:pt x="100" y="112"/>
                      </a:lnTo>
                      <a:lnTo>
                        <a:pt x="104" y="118"/>
                      </a:lnTo>
                      <a:lnTo>
                        <a:pt x="110" y="124"/>
                      </a:lnTo>
                      <a:lnTo>
                        <a:pt x="120" y="132"/>
                      </a:lnTo>
                      <a:lnTo>
                        <a:pt x="120" y="132"/>
                      </a:lnTo>
                      <a:lnTo>
                        <a:pt x="126" y="142"/>
                      </a:lnTo>
                      <a:lnTo>
                        <a:pt x="128" y="152"/>
                      </a:lnTo>
                      <a:lnTo>
                        <a:pt x="128" y="154"/>
                      </a:lnTo>
                      <a:lnTo>
                        <a:pt x="128" y="158"/>
                      </a:lnTo>
                      <a:lnTo>
                        <a:pt x="128" y="158"/>
                      </a:lnTo>
                      <a:lnTo>
                        <a:pt x="126" y="160"/>
                      </a:lnTo>
                      <a:lnTo>
                        <a:pt x="128" y="162"/>
                      </a:lnTo>
                      <a:lnTo>
                        <a:pt x="132" y="166"/>
                      </a:lnTo>
                      <a:lnTo>
                        <a:pt x="138" y="170"/>
                      </a:lnTo>
                      <a:lnTo>
                        <a:pt x="138" y="170"/>
                      </a:lnTo>
                      <a:lnTo>
                        <a:pt x="144" y="176"/>
                      </a:lnTo>
                      <a:lnTo>
                        <a:pt x="146" y="182"/>
                      </a:lnTo>
                      <a:lnTo>
                        <a:pt x="146" y="184"/>
                      </a:lnTo>
                      <a:lnTo>
                        <a:pt x="146" y="188"/>
                      </a:lnTo>
                      <a:lnTo>
                        <a:pt x="146" y="188"/>
                      </a:lnTo>
                      <a:lnTo>
                        <a:pt x="146" y="192"/>
                      </a:lnTo>
                      <a:lnTo>
                        <a:pt x="146" y="196"/>
                      </a:lnTo>
                      <a:lnTo>
                        <a:pt x="150" y="206"/>
                      </a:lnTo>
                      <a:lnTo>
                        <a:pt x="156" y="214"/>
                      </a:lnTo>
                      <a:lnTo>
                        <a:pt x="162" y="218"/>
                      </a:lnTo>
                      <a:lnTo>
                        <a:pt x="162" y="218"/>
                      </a:lnTo>
                      <a:lnTo>
                        <a:pt x="166" y="220"/>
                      </a:lnTo>
                      <a:lnTo>
                        <a:pt x="170" y="226"/>
                      </a:lnTo>
                      <a:lnTo>
                        <a:pt x="172" y="234"/>
                      </a:lnTo>
                      <a:lnTo>
                        <a:pt x="172" y="234"/>
                      </a:lnTo>
                      <a:lnTo>
                        <a:pt x="176" y="240"/>
                      </a:lnTo>
                      <a:lnTo>
                        <a:pt x="182" y="248"/>
                      </a:lnTo>
                      <a:lnTo>
                        <a:pt x="192" y="256"/>
                      </a:lnTo>
                      <a:lnTo>
                        <a:pt x="192" y="256"/>
                      </a:lnTo>
                      <a:lnTo>
                        <a:pt x="206" y="270"/>
                      </a:lnTo>
                      <a:lnTo>
                        <a:pt x="216" y="280"/>
                      </a:lnTo>
                      <a:lnTo>
                        <a:pt x="216" y="280"/>
                      </a:lnTo>
                      <a:lnTo>
                        <a:pt x="222" y="284"/>
                      </a:lnTo>
                      <a:lnTo>
                        <a:pt x="232" y="286"/>
                      </a:lnTo>
                      <a:lnTo>
                        <a:pt x="242" y="290"/>
                      </a:lnTo>
                      <a:lnTo>
                        <a:pt x="270" y="288"/>
                      </a:lnTo>
                      <a:lnTo>
                        <a:pt x="296" y="284"/>
                      </a:lnTo>
                      <a:lnTo>
                        <a:pt x="322" y="280"/>
                      </a:lnTo>
                      <a:lnTo>
                        <a:pt x="358" y="276"/>
                      </a:lnTo>
                      <a:lnTo>
                        <a:pt x="368" y="276"/>
                      </a:lnTo>
                      <a:lnTo>
                        <a:pt x="368" y="276"/>
                      </a:lnTo>
                      <a:lnTo>
                        <a:pt x="320" y="316"/>
                      </a:lnTo>
                      <a:lnTo>
                        <a:pt x="308" y="330"/>
                      </a:lnTo>
                      <a:lnTo>
                        <a:pt x="300" y="340"/>
                      </a:lnTo>
                      <a:lnTo>
                        <a:pt x="296" y="346"/>
                      </a:lnTo>
                      <a:lnTo>
                        <a:pt x="294" y="348"/>
                      </a:lnTo>
                      <a:lnTo>
                        <a:pt x="294" y="350"/>
                      </a:lnTo>
                      <a:lnTo>
                        <a:pt x="266" y="412"/>
                      </a:lnTo>
                      <a:lnTo>
                        <a:pt x="270" y="420"/>
                      </a:lnTo>
                      <a:lnTo>
                        <a:pt x="270" y="428"/>
                      </a:lnTo>
                      <a:lnTo>
                        <a:pt x="264" y="446"/>
                      </a:lnTo>
                      <a:lnTo>
                        <a:pt x="258" y="460"/>
                      </a:lnTo>
                      <a:lnTo>
                        <a:pt x="256" y="484"/>
                      </a:lnTo>
                      <a:lnTo>
                        <a:pt x="256" y="484"/>
                      </a:lnTo>
                      <a:lnTo>
                        <a:pt x="260" y="492"/>
                      </a:lnTo>
                      <a:lnTo>
                        <a:pt x="264" y="498"/>
                      </a:lnTo>
                      <a:lnTo>
                        <a:pt x="268" y="500"/>
                      </a:lnTo>
                      <a:lnTo>
                        <a:pt x="272" y="502"/>
                      </a:lnTo>
                      <a:lnTo>
                        <a:pt x="272" y="502"/>
                      </a:lnTo>
                      <a:lnTo>
                        <a:pt x="276" y="504"/>
                      </a:lnTo>
                      <a:lnTo>
                        <a:pt x="278" y="506"/>
                      </a:lnTo>
                      <a:lnTo>
                        <a:pt x="282" y="514"/>
                      </a:lnTo>
                      <a:lnTo>
                        <a:pt x="282" y="524"/>
                      </a:lnTo>
                      <a:lnTo>
                        <a:pt x="286" y="540"/>
                      </a:lnTo>
                      <a:lnTo>
                        <a:pt x="286" y="540"/>
                      </a:lnTo>
                      <a:lnTo>
                        <a:pt x="288" y="542"/>
                      </a:lnTo>
                      <a:lnTo>
                        <a:pt x="292" y="546"/>
                      </a:lnTo>
                      <a:lnTo>
                        <a:pt x="300" y="550"/>
                      </a:lnTo>
                      <a:lnTo>
                        <a:pt x="306" y="550"/>
                      </a:lnTo>
                      <a:lnTo>
                        <a:pt x="312" y="550"/>
                      </a:lnTo>
                      <a:lnTo>
                        <a:pt x="312" y="550"/>
                      </a:lnTo>
                      <a:lnTo>
                        <a:pt x="318" y="550"/>
                      </a:lnTo>
                      <a:lnTo>
                        <a:pt x="322" y="552"/>
                      </a:lnTo>
                      <a:lnTo>
                        <a:pt x="326" y="554"/>
                      </a:lnTo>
                      <a:lnTo>
                        <a:pt x="328" y="558"/>
                      </a:lnTo>
                      <a:lnTo>
                        <a:pt x="330" y="566"/>
                      </a:lnTo>
                      <a:lnTo>
                        <a:pt x="330" y="570"/>
                      </a:lnTo>
                      <a:lnTo>
                        <a:pt x="330" y="570"/>
                      </a:lnTo>
                      <a:lnTo>
                        <a:pt x="332" y="580"/>
                      </a:lnTo>
                      <a:lnTo>
                        <a:pt x="334" y="588"/>
                      </a:lnTo>
                      <a:lnTo>
                        <a:pt x="336" y="594"/>
                      </a:lnTo>
                      <a:lnTo>
                        <a:pt x="336" y="594"/>
                      </a:lnTo>
                      <a:lnTo>
                        <a:pt x="340" y="598"/>
                      </a:lnTo>
                      <a:lnTo>
                        <a:pt x="344" y="598"/>
                      </a:lnTo>
                      <a:lnTo>
                        <a:pt x="350" y="598"/>
                      </a:lnTo>
                      <a:lnTo>
                        <a:pt x="350" y="598"/>
                      </a:lnTo>
                      <a:lnTo>
                        <a:pt x="358" y="598"/>
                      </a:lnTo>
                      <a:lnTo>
                        <a:pt x="364" y="598"/>
                      </a:lnTo>
                      <a:lnTo>
                        <a:pt x="370" y="600"/>
                      </a:lnTo>
                      <a:lnTo>
                        <a:pt x="372" y="604"/>
                      </a:lnTo>
                      <a:lnTo>
                        <a:pt x="372" y="604"/>
                      </a:lnTo>
                      <a:lnTo>
                        <a:pt x="374" y="608"/>
                      </a:lnTo>
                      <a:lnTo>
                        <a:pt x="378" y="612"/>
                      </a:lnTo>
                      <a:lnTo>
                        <a:pt x="378" y="616"/>
                      </a:lnTo>
                      <a:lnTo>
                        <a:pt x="380" y="622"/>
                      </a:lnTo>
                      <a:lnTo>
                        <a:pt x="378" y="628"/>
                      </a:lnTo>
                      <a:lnTo>
                        <a:pt x="376" y="636"/>
                      </a:lnTo>
                      <a:lnTo>
                        <a:pt x="376" y="636"/>
                      </a:lnTo>
                      <a:lnTo>
                        <a:pt x="364" y="668"/>
                      </a:lnTo>
                      <a:lnTo>
                        <a:pt x="360" y="680"/>
                      </a:lnTo>
                      <a:lnTo>
                        <a:pt x="354" y="684"/>
                      </a:lnTo>
                      <a:lnTo>
                        <a:pt x="354" y="684"/>
                      </a:lnTo>
                      <a:lnTo>
                        <a:pt x="348" y="692"/>
                      </a:lnTo>
                      <a:lnTo>
                        <a:pt x="344" y="702"/>
                      </a:lnTo>
                      <a:lnTo>
                        <a:pt x="338" y="716"/>
                      </a:lnTo>
                      <a:lnTo>
                        <a:pt x="338" y="716"/>
                      </a:lnTo>
                      <a:lnTo>
                        <a:pt x="336" y="720"/>
                      </a:lnTo>
                      <a:lnTo>
                        <a:pt x="334" y="734"/>
                      </a:lnTo>
                      <a:lnTo>
                        <a:pt x="336" y="748"/>
                      </a:lnTo>
                      <a:lnTo>
                        <a:pt x="338" y="754"/>
                      </a:lnTo>
                      <a:lnTo>
                        <a:pt x="342" y="760"/>
                      </a:lnTo>
                      <a:lnTo>
                        <a:pt x="342" y="760"/>
                      </a:lnTo>
                      <a:lnTo>
                        <a:pt x="348" y="764"/>
                      </a:lnTo>
                      <a:lnTo>
                        <a:pt x="356" y="768"/>
                      </a:lnTo>
                      <a:lnTo>
                        <a:pt x="364" y="768"/>
                      </a:lnTo>
                      <a:lnTo>
                        <a:pt x="364" y="768"/>
                      </a:lnTo>
                      <a:lnTo>
                        <a:pt x="372" y="764"/>
                      </a:lnTo>
                      <a:lnTo>
                        <a:pt x="378" y="758"/>
                      </a:lnTo>
                      <a:lnTo>
                        <a:pt x="386" y="746"/>
                      </a:lnTo>
                      <a:lnTo>
                        <a:pt x="390" y="730"/>
                      </a:lnTo>
                      <a:lnTo>
                        <a:pt x="390" y="730"/>
                      </a:lnTo>
                      <a:lnTo>
                        <a:pt x="398" y="700"/>
                      </a:lnTo>
                      <a:lnTo>
                        <a:pt x="406" y="678"/>
                      </a:lnTo>
                      <a:lnTo>
                        <a:pt x="412" y="662"/>
                      </a:lnTo>
                      <a:lnTo>
                        <a:pt x="412" y="662"/>
                      </a:lnTo>
                      <a:lnTo>
                        <a:pt x="414" y="660"/>
                      </a:lnTo>
                      <a:lnTo>
                        <a:pt x="418" y="658"/>
                      </a:lnTo>
                      <a:lnTo>
                        <a:pt x="428" y="654"/>
                      </a:lnTo>
                      <a:lnTo>
                        <a:pt x="434" y="654"/>
                      </a:lnTo>
                      <a:lnTo>
                        <a:pt x="444" y="656"/>
                      </a:lnTo>
                      <a:lnTo>
                        <a:pt x="444" y="656"/>
                      </a:lnTo>
                      <a:lnTo>
                        <a:pt x="454" y="660"/>
                      </a:lnTo>
                      <a:lnTo>
                        <a:pt x="456" y="660"/>
                      </a:lnTo>
                      <a:lnTo>
                        <a:pt x="456" y="662"/>
                      </a:lnTo>
                      <a:lnTo>
                        <a:pt x="454" y="662"/>
                      </a:lnTo>
                      <a:lnTo>
                        <a:pt x="456" y="662"/>
                      </a:lnTo>
                      <a:lnTo>
                        <a:pt x="456" y="662"/>
                      </a:lnTo>
                      <a:lnTo>
                        <a:pt x="462" y="660"/>
                      </a:lnTo>
                      <a:lnTo>
                        <a:pt x="466" y="658"/>
                      </a:lnTo>
                      <a:lnTo>
                        <a:pt x="470" y="654"/>
                      </a:lnTo>
                      <a:lnTo>
                        <a:pt x="470" y="654"/>
                      </a:lnTo>
                      <a:lnTo>
                        <a:pt x="474" y="652"/>
                      </a:lnTo>
                      <a:lnTo>
                        <a:pt x="478" y="648"/>
                      </a:lnTo>
                      <a:lnTo>
                        <a:pt x="482" y="648"/>
                      </a:lnTo>
                      <a:lnTo>
                        <a:pt x="482" y="648"/>
                      </a:lnTo>
                      <a:lnTo>
                        <a:pt x="492" y="648"/>
                      </a:lnTo>
                      <a:lnTo>
                        <a:pt x="498" y="650"/>
                      </a:lnTo>
                      <a:lnTo>
                        <a:pt x="498" y="650"/>
                      </a:lnTo>
                      <a:lnTo>
                        <a:pt x="500" y="650"/>
                      </a:lnTo>
                      <a:lnTo>
                        <a:pt x="504" y="652"/>
                      </a:lnTo>
                      <a:lnTo>
                        <a:pt x="510" y="650"/>
                      </a:lnTo>
                      <a:lnTo>
                        <a:pt x="514" y="648"/>
                      </a:lnTo>
                      <a:lnTo>
                        <a:pt x="516" y="644"/>
                      </a:lnTo>
                      <a:lnTo>
                        <a:pt x="516" y="644"/>
                      </a:lnTo>
                      <a:lnTo>
                        <a:pt x="520" y="632"/>
                      </a:lnTo>
                      <a:lnTo>
                        <a:pt x="522" y="620"/>
                      </a:lnTo>
                      <a:lnTo>
                        <a:pt x="522" y="606"/>
                      </a:lnTo>
                      <a:lnTo>
                        <a:pt x="530" y="582"/>
                      </a:lnTo>
                      <a:lnTo>
                        <a:pt x="530" y="572"/>
                      </a:lnTo>
                      <a:lnTo>
                        <a:pt x="544" y="570"/>
                      </a:lnTo>
                      <a:lnTo>
                        <a:pt x="550" y="534"/>
                      </a:lnTo>
                      <a:lnTo>
                        <a:pt x="556" y="474"/>
                      </a:lnTo>
                      <a:lnTo>
                        <a:pt x="558" y="398"/>
                      </a:lnTo>
                      <a:lnTo>
                        <a:pt x="558" y="340"/>
                      </a:lnTo>
                      <a:lnTo>
                        <a:pt x="558" y="340"/>
                      </a:lnTo>
                      <a:lnTo>
                        <a:pt x="560" y="332"/>
                      </a:lnTo>
                      <a:lnTo>
                        <a:pt x="562" y="322"/>
                      </a:lnTo>
                      <a:lnTo>
                        <a:pt x="562" y="308"/>
                      </a:lnTo>
                      <a:lnTo>
                        <a:pt x="562" y="308"/>
                      </a:lnTo>
                      <a:lnTo>
                        <a:pt x="560" y="300"/>
                      </a:lnTo>
                      <a:lnTo>
                        <a:pt x="562" y="296"/>
                      </a:lnTo>
                      <a:lnTo>
                        <a:pt x="564" y="294"/>
                      </a:lnTo>
                      <a:lnTo>
                        <a:pt x="568" y="294"/>
                      </a:lnTo>
                      <a:lnTo>
                        <a:pt x="568" y="306"/>
                      </a:lnTo>
                      <a:lnTo>
                        <a:pt x="570" y="338"/>
                      </a:lnTo>
                      <a:lnTo>
                        <a:pt x="574" y="348"/>
                      </a:lnTo>
                      <a:lnTo>
                        <a:pt x="570" y="362"/>
                      </a:lnTo>
                      <a:lnTo>
                        <a:pt x="574" y="384"/>
                      </a:lnTo>
                      <a:lnTo>
                        <a:pt x="576" y="390"/>
                      </a:lnTo>
                      <a:lnTo>
                        <a:pt x="580" y="422"/>
                      </a:lnTo>
                      <a:lnTo>
                        <a:pt x="586" y="422"/>
                      </a:lnTo>
                      <a:lnTo>
                        <a:pt x="586" y="428"/>
                      </a:lnTo>
                      <a:lnTo>
                        <a:pt x="582" y="432"/>
                      </a:lnTo>
                      <a:lnTo>
                        <a:pt x="586" y="448"/>
                      </a:lnTo>
                      <a:lnTo>
                        <a:pt x="590" y="472"/>
                      </a:lnTo>
                      <a:lnTo>
                        <a:pt x="602" y="490"/>
                      </a:lnTo>
                      <a:lnTo>
                        <a:pt x="620" y="500"/>
                      </a:lnTo>
                      <a:lnTo>
                        <a:pt x="620" y="486"/>
                      </a:lnTo>
                      <a:lnTo>
                        <a:pt x="624" y="498"/>
                      </a:lnTo>
                      <a:lnTo>
                        <a:pt x="636" y="484"/>
                      </a:lnTo>
                      <a:lnTo>
                        <a:pt x="642" y="462"/>
                      </a:lnTo>
                      <a:lnTo>
                        <a:pt x="638" y="438"/>
                      </a:lnTo>
                      <a:lnTo>
                        <a:pt x="636" y="424"/>
                      </a:lnTo>
                      <a:lnTo>
                        <a:pt x="632" y="420"/>
                      </a:lnTo>
                      <a:lnTo>
                        <a:pt x="630" y="416"/>
                      </a:lnTo>
                      <a:lnTo>
                        <a:pt x="636" y="412"/>
                      </a:lnTo>
                      <a:lnTo>
                        <a:pt x="630" y="382"/>
                      </a:lnTo>
                      <a:lnTo>
                        <a:pt x="628" y="376"/>
                      </a:lnTo>
                      <a:lnTo>
                        <a:pt x="626" y="354"/>
                      </a:lnTo>
                      <a:lnTo>
                        <a:pt x="618" y="340"/>
                      </a:lnTo>
                      <a:lnTo>
                        <a:pt x="618" y="330"/>
                      </a:lnTo>
                      <a:lnTo>
                        <a:pt x="610" y="300"/>
                      </a:lnTo>
                      <a:lnTo>
                        <a:pt x="606" y="288"/>
                      </a:lnTo>
                      <a:lnTo>
                        <a:pt x="606" y="288"/>
                      </a:lnTo>
                      <a:lnTo>
                        <a:pt x="610" y="286"/>
                      </a:lnTo>
                      <a:lnTo>
                        <a:pt x="612" y="288"/>
                      </a:lnTo>
                      <a:lnTo>
                        <a:pt x="616" y="292"/>
                      </a:lnTo>
                      <a:lnTo>
                        <a:pt x="618" y="298"/>
                      </a:lnTo>
                      <a:lnTo>
                        <a:pt x="618" y="298"/>
                      </a:lnTo>
                      <a:lnTo>
                        <a:pt x="622" y="312"/>
                      </a:lnTo>
                      <a:lnTo>
                        <a:pt x="626" y="322"/>
                      </a:lnTo>
                      <a:lnTo>
                        <a:pt x="632" y="328"/>
                      </a:lnTo>
                      <a:lnTo>
                        <a:pt x="652" y="384"/>
                      </a:lnTo>
                      <a:lnTo>
                        <a:pt x="678" y="454"/>
                      </a:lnTo>
                      <a:lnTo>
                        <a:pt x="702" y="508"/>
                      </a:lnTo>
                      <a:lnTo>
                        <a:pt x="720" y="540"/>
                      </a:lnTo>
                      <a:lnTo>
                        <a:pt x="732" y="540"/>
                      </a:lnTo>
                      <a:lnTo>
                        <a:pt x="736" y="548"/>
                      </a:lnTo>
                      <a:lnTo>
                        <a:pt x="752" y="568"/>
                      </a:lnTo>
                      <a:lnTo>
                        <a:pt x="752" y="568"/>
                      </a:lnTo>
                      <a:lnTo>
                        <a:pt x="756" y="582"/>
                      </a:lnTo>
                      <a:lnTo>
                        <a:pt x="762" y="592"/>
                      </a:lnTo>
                      <a:lnTo>
                        <a:pt x="768" y="602"/>
                      </a:lnTo>
                      <a:lnTo>
                        <a:pt x="768" y="602"/>
                      </a:lnTo>
                      <a:lnTo>
                        <a:pt x="774" y="604"/>
                      </a:lnTo>
                      <a:lnTo>
                        <a:pt x="776" y="606"/>
                      </a:lnTo>
                      <a:lnTo>
                        <a:pt x="784" y="604"/>
                      </a:lnTo>
                      <a:lnTo>
                        <a:pt x="788" y="602"/>
                      </a:lnTo>
                      <a:lnTo>
                        <a:pt x="790" y="602"/>
                      </a:lnTo>
                      <a:lnTo>
                        <a:pt x="790" y="602"/>
                      </a:lnTo>
                      <a:lnTo>
                        <a:pt x="794" y="598"/>
                      </a:lnTo>
                      <a:lnTo>
                        <a:pt x="804" y="594"/>
                      </a:lnTo>
                      <a:lnTo>
                        <a:pt x="804" y="594"/>
                      </a:lnTo>
                      <a:lnTo>
                        <a:pt x="808" y="594"/>
                      </a:lnTo>
                      <a:lnTo>
                        <a:pt x="812" y="594"/>
                      </a:lnTo>
                      <a:lnTo>
                        <a:pt x="816" y="596"/>
                      </a:lnTo>
                      <a:lnTo>
                        <a:pt x="816" y="596"/>
                      </a:lnTo>
                      <a:lnTo>
                        <a:pt x="820" y="598"/>
                      </a:lnTo>
                      <a:lnTo>
                        <a:pt x="826" y="600"/>
                      </a:lnTo>
                      <a:lnTo>
                        <a:pt x="832" y="600"/>
                      </a:lnTo>
                      <a:lnTo>
                        <a:pt x="832" y="600"/>
                      </a:lnTo>
                      <a:lnTo>
                        <a:pt x="836" y="600"/>
                      </a:lnTo>
                      <a:lnTo>
                        <a:pt x="834" y="598"/>
                      </a:lnTo>
                      <a:lnTo>
                        <a:pt x="832" y="598"/>
                      </a:lnTo>
                      <a:lnTo>
                        <a:pt x="834" y="596"/>
                      </a:lnTo>
                      <a:lnTo>
                        <a:pt x="842" y="590"/>
                      </a:lnTo>
                      <a:lnTo>
                        <a:pt x="842" y="590"/>
                      </a:lnTo>
                      <a:lnTo>
                        <a:pt x="850" y="586"/>
                      </a:lnTo>
                      <a:lnTo>
                        <a:pt x="856" y="582"/>
                      </a:lnTo>
                      <a:lnTo>
                        <a:pt x="866" y="582"/>
                      </a:lnTo>
                      <a:lnTo>
                        <a:pt x="872" y="584"/>
                      </a:lnTo>
                      <a:lnTo>
                        <a:pt x="874" y="586"/>
                      </a:lnTo>
                      <a:lnTo>
                        <a:pt x="874" y="586"/>
                      </a:lnTo>
                      <a:lnTo>
                        <a:pt x="886" y="598"/>
                      </a:lnTo>
                      <a:lnTo>
                        <a:pt x="898" y="616"/>
                      </a:lnTo>
                      <a:lnTo>
                        <a:pt x="916" y="642"/>
                      </a:lnTo>
                      <a:lnTo>
                        <a:pt x="916" y="642"/>
                      </a:lnTo>
                      <a:lnTo>
                        <a:pt x="926" y="656"/>
                      </a:lnTo>
                      <a:lnTo>
                        <a:pt x="934" y="664"/>
                      </a:lnTo>
                      <a:lnTo>
                        <a:pt x="944" y="668"/>
                      </a:lnTo>
                      <a:lnTo>
                        <a:pt x="952" y="670"/>
                      </a:lnTo>
                      <a:lnTo>
                        <a:pt x="958" y="668"/>
                      </a:lnTo>
                      <a:lnTo>
                        <a:pt x="964" y="666"/>
                      </a:lnTo>
                      <a:lnTo>
                        <a:pt x="968" y="660"/>
                      </a:lnTo>
                      <a:lnTo>
                        <a:pt x="972" y="654"/>
                      </a:lnTo>
                      <a:lnTo>
                        <a:pt x="972" y="654"/>
                      </a:lnTo>
                      <a:lnTo>
                        <a:pt x="974" y="648"/>
                      </a:lnTo>
                      <a:lnTo>
                        <a:pt x="974" y="642"/>
                      </a:lnTo>
                      <a:lnTo>
                        <a:pt x="970" y="628"/>
                      </a:lnTo>
                      <a:lnTo>
                        <a:pt x="964" y="616"/>
                      </a:lnTo>
                      <a:lnTo>
                        <a:pt x="962" y="612"/>
                      </a:lnTo>
                      <a:lnTo>
                        <a:pt x="962" y="612"/>
                      </a:lnTo>
                      <a:lnTo>
                        <a:pt x="952" y="600"/>
                      </a:lnTo>
                      <a:lnTo>
                        <a:pt x="944" y="592"/>
                      </a:lnTo>
                      <a:lnTo>
                        <a:pt x="936" y="588"/>
                      </a:lnTo>
                      <a:lnTo>
                        <a:pt x="936" y="588"/>
                      </a:lnTo>
                      <a:lnTo>
                        <a:pt x="928" y="584"/>
                      </a:lnTo>
                      <a:lnTo>
                        <a:pt x="920" y="576"/>
                      </a:lnTo>
                      <a:lnTo>
                        <a:pt x="900" y="550"/>
                      </a:lnTo>
                      <a:lnTo>
                        <a:pt x="900" y="550"/>
                      </a:lnTo>
                      <a:lnTo>
                        <a:pt x="894" y="542"/>
                      </a:lnTo>
                      <a:lnTo>
                        <a:pt x="892" y="536"/>
                      </a:lnTo>
                      <a:lnTo>
                        <a:pt x="890" y="530"/>
                      </a:lnTo>
                      <a:lnTo>
                        <a:pt x="890" y="526"/>
                      </a:lnTo>
                      <a:lnTo>
                        <a:pt x="892" y="520"/>
                      </a:lnTo>
                      <a:lnTo>
                        <a:pt x="894" y="516"/>
                      </a:lnTo>
                      <a:lnTo>
                        <a:pt x="894" y="516"/>
                      </a:lnTo>
                      <a:lnTo>
                        <a:pt x="894" y="514"/>
                      </a:lnTo>
                      <a:lnTo>
                        <a:pt x="898" y="510"/>
                      </a:lnTo>
                      <a:lnTo>
                        <a:pt x="904" y="508"/>
                      </a:lnTo>
                      <a:lnTo>
                        <a:pt x="912" y="506"/>
                      </a:lnTo>
                      <a:lnTo>
                        <a:pt x="912" y="506"/>
                      </a:lnTo>
                      <a:lnTo>
                        <a:pt x="918" y="504"/>
                      </a:lnTo>
                      <a:lnTo>
                        <a:pt x="920" y="500"/>
                      </a:lnTo>
                      <a:lnTo>
                        <a:pt x="924" y="496"/>
                      </a:lnTo>
                      <a:lnTo>
                        <a:pt x="924" y="496"/>
                      </a:lnTo>
                      <a:lnTo>
                        <a:pt x="924" y="490"/>
                      </a:lnTo>
                      <a:lnTo>
                        <a:pt x="924" y="482"/>
                      </a:lnTo>
                      <a:lnTo>
                        <a:pt x="920" y="472"/>
                      </a:lnTo>
                      <a:lnTo>
                        <a:pt x="920" y="472"/>
                      </a:lnTo>
                      <a:lnTo>
                        <a:pt x="920" y="468"/>
                      </a:lnTo>
                      <a:lnTo>
                        <a:pt x="920" y="460"/>
                      </a:lnTo>
                      <a:lnTo>
                        <a:pt x="920" y="456"/>
                      </a:lnTo>
                      <a:lnTo>
                        <a:pt x="924" y="452"/>
                      </a:lnTo>
                      <a:lnTo>
                        <a:pt x="926" y="448"/>
                      </a:lnTo>
                      <a:lnTo>
                        <a:pt x="932" y="446"/>
                      </a:lnTo>
                      <a:lnTo>
                        <a:pt x="932" y="446"/>
                      </a:lnTo>
                      <a:lnTo>
                        <a:pt x="938" y="446"/>
                      </a:lnTo>
                      <a:lnTo>
                        <a:pt x="942" y="442"/>
                      </a:lnTo>
                      <a:lnTo>
                        <a:pt x="950" y="436"/>
                      </a:lnTo>
                      <a:lnTo>
                        <a:pt x="952" y="432"/>
                      </a:lnTo>
                      <a:lnTo>
                        <a:pt x="952" y="428"/>
                      </a:lnTo>
                      <a:lnTo>
                        <a:pt x="952" y="412"/>
                      </a:lnTo>
                      <a:lnTo>
                        <a:pt x="952" y="412"/>
                      </a:lnTo>
                      <a:lnTo>
                        <a:pt x="948" y="402"/>
                      </a:lnTo>
                      <a:lnTo>
                        <a:pt x="950" y="394"/>
                      </a:lnTo>
                      <a:lnTo>
                        <a:pt x="952" y="392"/>
                      </a:lnTo>
                      <a:lnTo>
                        <a:pt x="956" y="388"/>
                      </a:lnTo>
                      <a:lnTo>
                        <a:pt x="956" y="388"/>
                      </a:lnTo>
                      <a:lnTo>
                        <a:pt x="958" y="386"/>
                      </a:lnTo>
                      <a:lnTo>
                        <a:pt x="962" y="382"/>
                      </a:lnTo>
                      <a:lnTo>
                        <a:pt x="964" y="374"/>
                      </a:lnTo>
                      <a:lnTo>
                        <a:pt x="962" y="366"/>
                      </a:lnTo>
                      <a:lnTo>
                        <a:pt x="954" y="344"/>
                      </a:lnTo>
                      <a:lnTo>
                        <a:pt x="944" y="332"/>
                      </a:lnTo>
                      <a:lnTo>
                        <a:pt x="934" y="318"/>
                      </a:lnTo>
                      <a:lnTo>
                        <a:pt x="930" y="310"/>
                      </a:lnTo>
                      <a:lnTo>
                        <a:pt x="930" y="302"/>
                      </a:lnTo>
                      <a:lnTo>
                        <a:pt x="884" y="252"/>
                      </a:lnTo>
                      <a:lnTo>
                        <a:pt x="884" y="252"/>
                      </a:lnTo>
                      <a:lnTo>
                        <a:pt x="884" y="250"/>
                      </a:lnTo>
                      <a:lnTo>
                        <a:pt x="882" y="248"/>
                      </a:lnTo>
                      <a:lnTo>
                        <a:pt x="876" y="244"/>
                      </a:lnTo>
                      <a:lnTo>
                        <a:pt x="866" y="238"/>
                      </a:lnTo>
                      <a:lnTo>
                        <a:pt x="850" y="228"/>
                      </a:lnTo>
                      <a:lnTo>
                        <a:pt x="792" y="204"/>
                      </a:lnTo>
                      <a:lnTo>
                        <a:pt x="800" y="202"/>
                      </a:lnTo>
                      <a:lnTo>
                        <a:pt x="834" y="194"/>
                      </a:lnTo>
                      <a:lnTo>
                        <a:pt x="860" y="190"/>
                      </a:lnTo>
                      <a:lnTo>
                        <a:pt x="888" y="186"/>
                      </a:lnTo>
                      <a:lnTo>
                        <a:pt x="914" y="178"/>
                      </a:lnTo>
                      <a:lnTo>
                        <a:pt x="914" y="178"/>
                      </a:lnTo>
                      <a:lnTo>
                        <a:pt x="924" y="172"/>
                      </a:lnTo>
                      <a:lnTo>
                        <a:pt x="932" y="166"/>
                      </a:lnTo>
                      <a:lnTo>
                        <a:pt x="936" y="160"/>
                      </a:lnTo>
                      <a:lnTo>
                        <a:pt x="936" y="160"/>
                      </a:lnTo>
                      <a:lnTo>
                        <a:pt x="942" y="148"/>
                      </a:lnTo>
                      <a:lnTo>
                        <a:pt x="952" y="130"/>
                      </a:lnTo>
                      <a:lnTo>
                        <a:pt x="952" y="130"/>
                      </a:lnTo>
                      <a:lnTo>
                        <a:pt x="958" y="118"/>
                      </a:lnTo>
                      <a:lnTo>
                        <a:pt x="960" y="110"/>
                      </a:lnTo>
                      <a:lnTo>
                        <a:pt x="962" y="104"/>
                      </a:lnTo>
                      <a:lnTo>
                        <a:pt x="962" y="104"/>
                      </a:lnTo>
                      <a:lnTo>
                        <a:pt x="962" y="94"/>
                      </a:lnTo>
                      <a:lnTo>
                        <a:pt x="964" y="88"/>
                      </a:lnTo>
                      <a:lnTo>
                        <a:pt x="966" y="84"/>
                      </a:lnTo>
                      <a:lnTo>
                        <a:pt x="966" y="84"/>
                      </a:lnTo>
                      <a:lnTo>
                        <a:pt x="970" y="78"/>
                      </a:lnTo>
                      <a:lnTo>
                        <a:pt x="974" y="68"/>
                      </a:lnTo>
                      <a:lnTo>
                        <a:pt x="974" y="58"/>
                      </a:lnTo>
                      <a:lnTo>
                        <a:pt x="974" y="54"/>
                      </a:lnTo>
                      <a:lnTo>
                        <a:pt x="972" y="50"/>
                      </a:lnTo>
                      <a:lnTo>
                        <a:pt x="972" y="50"/>
                      </a:lnTo>
                      <a:lnTo>
                        <a:pt x="970" y="48"/>
                      </a:lnTo>
                      <a:lnTo>
                        <a:pt x="970" y="44"/>
                      </a:lnTo>
                      <a:lnTo>
                        <a:pt x="970" y="38"/>
                      </a:lnTo>
                      <a:lnTo>
                        <a:pt x="974" y="30"/>
                      </a:lnTo>
                      <a:lnTo>
                        <a:pt x="974" y="30"/>
                      </a:lnTo>
                      <a:lnTo>
                        <a:pt x="978" y="24"/>
                      </a:lnTo>
                      <a:lnTo>
                        <a:pt x="980" y="20"/>
                      </a:lnTo>
                      <a:lnTo>
                        <a:pt x="982" y="18"/>
                      </a:lnTo>
                      <a:lnTo>
                        <a:pt x="980" y="16"/>
                      </a:lnTo>
                      <a:lnTo>
                        <a:pt x="980" y="16"/>
                      </a:lnTo>
                      <a:lnTo>
                        <a:pt x="978" y="14"/>
                      </a:lnTo>
                      <a:lnTo>
                        <a:pt x="978" y="10"/>
                      </a:lnTo>
                      <a:lnTo>
                        <a:pt x="976" y="0"/>
                      </a:lnTo>
                      <a:lnTo>
                        <a:pt x="676" y="0"/>
                      </a:lnTo>
                      <a:close/>
                      <a:moveTo>
                        <a:pt x="562" y="150"/>
                      </a:moveTo>
                      <a:lnTo>
                        <a:pt x="562" y="150"/>
                      </a:lnTo>
                      <a:lnTo>
                        <a:pt x="562" y="150"/>
                      </a:lnTo>
                      <a:lnTo>
                        <a:pt x="562" y="150"/>
                      </a:lnTo>
                      <a:lnTo>
                        <a:pt x="562" y="150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72000"/>
                  </a:schemeClr>
                </a:solidFill>
                <a:ln>
                  <a:noFill/>
                </a:ln>
                <a:effectLst/>
              </p:spPr>
              <p:txBody>
                <a:bodyPr vert="horz" wrap="square" lIns="91440" tIns="45720" rIns="91440" bIns="45720" anchor="t"/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46" name="Group 63"/>
              <p:cNvGrpSpPr>
                <a:grpSpLocks noChangeAspect="1"/>
              </p:cNvGrpSpPr>
              <p:nvPr/>
            </p:nvGrpSpPr>
            <p:grpSpPr>
              <a:xfrm>
                <a:off x="8324137" y="990588"/>
                <a:ext cx="819855" cy="1066798"/>
                <a:chOff x="7315200" y="5334000"/>
                <a:chExt cx="1054100" cy="1371600"/>
              </a:xfrm>
              <a:solidFill>
                <a:schemeClr val="bg2">
                  <a:lumMod val="50000"/>
                  <a:lumOff val="50000"/>
                  <a:alpha val="18000"/>
                </a:schemeClr>
              </a:solidFill>
            </p:grpSpPr>
            <p:sp>
              <p:nvSpPr>
                <p:cNvPr id="147" name="Freeform 70"/>
                <p:cNvSpPr/>
                <p:nvPr/>
              </p:nvSpPr>
              <p:spPr bwMode="auto">
                <a:xfrm>
                  <a:off x="7810500" y="5715000"/>
                  <a:ext cx="241300" cy="158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2" h="100">
                      <a:moveTo>
                        <a:pt x="152" y="100"/>
                      </a:moveTo>
                      <a:lnTo>
                        <a:pt x="152" y="100"/>
                      </a:lnTo>
                      <a:lnTo>
                        <a:pt x="152" y="100"/>
                      </a:lnTo>
                      <a:lnTo>
                        <a:pt x="152" y="100"/>
                      </a:lnTo>
                      <a:lnTo>
                        <a:pt x="138" y="90"/>
                      </a:lnTo>
                      <a:lnTo>
                        <a:pt x="34" y="18"/>
                      </a:lnTo>
                      <a:lnTo>
                        <a:pt x="34" y="18"/>
                      </a:lnTo>
                      <a:lnTo>
                        <a:pt x="16" y="6"/>
                      </a:lnTo>
                      <a:lnTo>
                        <a:pt x="16" y="6"/>
                      </a:lnTo>
                      <a:lnTo>
                        <a:pt x="10" y="2"/>
                      </a:lnTo>
                      <a:lnTo>
                        <a:pt x="4" y="0"/>
                      </a:lnTo>
                      <a:lnTo>
                        <a:pt x="4" y="0"/>
                      </a:ln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4" y="6"/>
                      </a:lnTo>
                      <a:lnTo>
                        <a:pt x="8" y="8"/>
                      </a:lnTo>
                      <a:lnTo>
                        <a:pt x="8" y="8"/>
                      </a:lnTo>
                      <a:lnTo>
                        <a:pt x="24" y="18"/>
                      </a:lnTo>
                      <a:lnTo>
                        <a:pt x="138" y="92"/>
                      </a:lnTo>
                      <a:lnTo>
                        <a:pt x="138" y="92"/>
                      </a:lnTo>
                      <a:lnTo>
                        <a:pt x="152" y="100"/>
                      </a:lnTo>
                      <a:lnTo>
                        <a:pt x="152" y="10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 vert="horz" wrap="square" lIns="91440" tIns="45720" rIns="91440" bIns="45720" anchor="t"/>
                <a:lstStyle/>
                <a:p>
                  <a:endParaRPr lang="en-US"/>
                </a:p>
              </p:txBody>
            </p:sp>
            <p:sp>
              <p:nvSpPr>
                <p:cNvPr id="148" name="Freeform 71"/>
                <p:cNvSpPr/>
                <p:nvPr/>
              </p:nvSpPr>
              <p:spPr bwMode="auto">
                <a:custGeom>
                  <a:avLst/>
                  <a:gdLst/>
                  <a:ahLst/>
                  <a:cxnLst/>
                  <a:rect l="l" t="t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 vert="horz" wrap="square" lIns="91440" tIns="45720" rIns="91440" bIns="45720" anchor="t"/>
                <a:lstStyle/>
                <a:p>
                  <a:endParaRPr lang="en-US"/>
                </a:p>
              </p:txBody>
            </p:sp>
            <p:sp>
              <p:nvSpPr>
                <p:cNvPr id="149" name="Freeform 72"/>
                <p:cNvSpPr/>
                <p:nvPr/>
              </p:nvSpPr>
              <p:spPr bwMode="auto">
                <a:xfrm>
                  <a:off x="8064500" y="5584825"/>
                  <a:ext cx="53975" cy="285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4" h="180">
                      <a:moveTo>
                        <a:pt x="0" y="178"/>
                      </a:moveTo>
                      <a:lnTo>
                        <a:pt x="0" y="178"/>
                      </a:lnTo>
                      <a:lnTo>
                        <a:pt x="4" y="162"/>
                      </a:lnTo>
                      <a:lnTo>
                        <a:pt x="28" y="30"/>
                      </a:lnTo>
                      <a:lnTo>
                        <a:pt x="28" y="30"/>
                      </a:lnTo>
                      <a:lnTo>
                        <a:pt x="34" y="10"/>
                      </a:lnTo>
                      <a:lnTo>
                        <a:pt x="34" y="10"/>
                      </a:lnTo>
                      <a:lnTo>
                        <a:pt x="34" y="6"/>
                      </a:lnTo>
                      <a:lnTo>
                        <a:pt x="34" y="2"/>
                      </a:lnTo>
                      <a:lnTo>
                        <a:pt x="34" y="2"/>
                      </a:lnTo>
                      <a:lnTo>
                        <a:pt x="32" y="0"/>
                      </a:lnTo>
                      <a:lnTo>
                        <a:pt x="30" y="2"/>
                      </a:lnTo>
                      <a:lnTo>
                        <a:pt x="30" y="2"/>
                      </a:lnTo>
                      <a:lnTo>
                        <a:pt x="28" y="8"/>
                      </a:lnTo>
                      <a:lnTo>
                        <a:pt x="26" y="14"/>
                      </a:lnTo>
                      <a:lnTo>
                        <a:pt x="26" y="14"/>
                      </a:lnTo>
                      <a:lnTo>
                        <a:pt x="22" y="38"/>
                      </a:lnTo>
                      <a:lnTo>
                        <a:pt x="2" y="162"/>
                      </a:lnTo>
                      <a:lnTo>
                        <a:pt x="2" y="162"/>
                      </a:lnTo>
                      <a:lnTo>
                        <a:pt x="0" y="178"/>
                      </a:lnTo>
                      <a:lnTo>
                        <a:pt x="0" y="178"/>
                      </a:lnTo>
                      <a:lnTo>
                        <a:pt x="0" y="180"/>
                      </a:lnTo>
                      <a:lnTo>
                        <a:pt x="0" y="180"/>
                      </a:lnTo>
                      <a:lnTo>
                        <a:pt x="0" y="178"/>
                      </a:lnTo>
                      <a:lnTo>
                        <a:pt x="0" y="178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 vert="horz" wrap="square" lIns="91440" tIns="45720" rIns="91440" bIns="45720" anchor="t"/>
                <a:lstStyle/>
                <a:p>
                  <a:endParaRPr lang="en-US"/>
                </a:p>
              </p:txBody>
            </p:sp>
            <p:sp>
              <p:nvSpPr>
                <p:cNvPr id="150" name="Freeform 73"/>
                <p:cNvSpPr>
                  <a:spLocks noEditPoints="1"/>
                </p:cNvSpPr>
                <p:nvPr/>
              </p:nvSpPr>
              <p:spPr bwMode="auto">
                <a:xfrm>
                  <a:off x="7315200" y="5334000"/>
                  <a:ext cx="1054100" cy="13716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64" h="864">
                      <a:moveTo>
                        <a:pt x="566" y="472"/>
                      </a:moveTo>
                      <a:lnTo>
                        <a:pt x="566" y="472"/>
                      </a:lnTo>
                      <a:lnTo>
                        <a:pt x="568" y="472"/>
                      </a:lnTo>
                      <a:lnTo>
                        <a:pt x="572" y="476"/>
                      </a:lnTo>
                      <a:lnTo>
                        <a:pt x="582" y="488"/>
                      </a:lnTo>
                      <a:lnTo>
                        <a:pt x="612" y="532"/>
                      </a:lnTo>
                      <a:lnTo>
                        <a:pt x="660" y="604"/>
                      </a:lnTo>
                      <a:lnTo>
                        <a:pt x="660" y="604"/>
                      </a:lnTo>
                      <a:lnTo>
                        <a:pt x="664" y="608"/>
                      </a:lnTo>
                      <a:lnTo>
                        <a:pt x="664" y="356"/>
                      </a:lnTo>
                      <a:lnTo>
                        <a:pt x="664" y="356"/>
                      </a:lnTo>
                      <a:lnTo>
                        <a:pt x="650" y="354"/>
                      </a:lnTo>
                      <a:lnTo>
                        <a:pt x="650" y="354"/>
                      </a:lnTo>
                      <a:lnTo>
                        <a:pt x="664" y="346"/>
                      </a:lnTo>
                      <a:lnTo>
                        <a:pt x="664" y="0"/>
                      </a:lnTo>
                      <a:lnTo>
                        <a:pt x="664" y="0"/>
                      </a:lnTo>
                      <a:lnTo>
                        <a:pt x="638" y="20"/>
                      </a:lnTo>
                      <a:lnTo>
                        <a:pt x="624" y="34"/>
                      </a:lnTo>
                      <a:lnTo>
                        <a:pt x="608" y="50"/>
                      </a:lnTo>
                      <a:lnTo>
                        <a:pt x="608" y="50"/>
                      </a:lnTo>
                      <a:lnTo>
                        <a:pt x="594" y="68"/>
                      </a:lnTo>
                      <a:lnTo>
                        <a:pt x="580" y="86"/>
                      </a:lnTo>
                      <a:lnTo>
                        <a:pt x="568" y="104"/>
                      </a:lnTo>
                      <a:lnTo>
                        <a:pt x="558" y="124"/>
                      </a:lnTo>
                      <a:lnTo>
                        <a:pt x="548" y="146"/>
                      </a:lnTo>
                      <a:lnTo>
                        <a:pt x="540" y="166"/>
                      </a:lnTo>
                      <a:lnTo>
                        <a:pt x="524" y="214"/>
                      </a:lnTo>
                      <a:lnTo>
                        <a:pt x="524" y="214"/>
                      </a:lnTo>
                      <a:lnTo>
                        <a:pt x="514" y="254"/>
                      </a:lnTo>
                      <a:lnTo>
                        <a:pt x="508" y="294"/>
                      </a:lnTo>
                      <a:lnTo>
                        <a:pt x="504" y="330"/>
                      </a:lnTo>
                      <a:lnTo>
                        <a:pt x="502" y="356"/>
                      </a:lnTo>
                      <a:lnTo>
                        <a:pt x="502" y="356"/>
                      </a:lnTo>
                      <a:lnTo>
                        <a:pt x="498" y="358"/>
                      </a:lnTo>
                      <a:lnTo>
                        <a:pt x="498" y="358"/>
                      </a:lnTo>
                      <a:lnTo>
                        <a:pt x="490" y="350"/>
                      </a:lnTo>
                      <a:lnTo>
                        <a:pt x="490" y="350"/>
                      </a:lnTo>
                      <a:lnTo>
                        <a:pt x="490" y="346"/>
                      </a:lnTo>
                      <a:lnTo>
                        <a:pt x="490" y="342"/>
                      </a:lnTo>
                      <a:lnTo>
                        <a:pt x="490" y="342"/>
                      </a:lnTo>
                      <a:lnTo>
                        <a:pt x="488" y="340"/>
                      </a:lnTo>
                      <a:lnTo>
                        <a:pt x="484" y="338"/>
                      </a:lnTo>
                      <a:lnTo>
                        <a:pt x="480" y="336"/>
                      </a:lnTo>
                      <a:lnTo>
                        <a:pt x="476" y="338"/>
                      </a:lnTo>
                      <a:lnTo>
                        <a:pt x="476" y="338"/>
                      </a:lnTo>
                      <a:lnTo>
                        <a:pt x="476" y="338"/>
                      </a:lnTo>
                      <a:lnTo>
                        <a:pt x="476" y="336"/>
                      </a:lnTo>
                      <a:lnTo>
                        <a:pt x="474" y="336"/>
                      </a:lnTo>
                      <a:lnTo>
                        <a:pt x="472" y="338"/>
                      </a:lnTo>
                      <a:lnTo>
                        <a:pt x="472" y="338"/>
                      </a:lnTo>
                      <a:lnTo>
                        <a:pt x="468" y="336"/>
                      </a:lnTo>
                      <a:lnTo>
                        <a:pt x="468" y="336"/>
                      </a:lnTo>
                      <a:lnTo>
                        <a:pt x="468" y="336"/>
                      </a:lnTo>
                      <a:lnTo>
                        <a:pt x="466" y="338"/>
                      </a:lnTo>
                      <a:lnTo>
                        <a:pt x="464" y="338"/>
                      </a:lnTo>
                      <a:lnTo>
                        <a:pt x="464" y="340"/>
                      </a:lnTo>
                      <a:lnTo>
                        <a:pt x="462" y="340"/>
                      </a:lnTo>
                      <a:lnTo>
                        <a:pt x="462" y="342"/>
                      </a:lnTo>
                      <a:lnTo>
                        <a:pt x="464" y="344"/>
                      </a:lnTo>
                      <a:lnTo>
                        <a:pt x="464" y="344"/>
                      </a:lnTo>
                      <a:lnTo>
                        <a:pt x="464" y="344"/>
                      </a:lnTo>
                      <a:lnTo>
                        <a:pt x="460" y="344"/>
                      </a:lnTo>
                      <a:lnTo>
                        <a:pt x="460" y="344"/>
                      </a:lnTo>
                      <a:lnTo>
                        <a:pt x="456" y="346"/>
                      </a:lnTo>
                      <a:lnTo>
                        <a:pt x="454" y="350"/>
                      </a:lnTo>
                      <a:lnTo>
                        <a:pt x="454" y="354"/>
                      </a:lnTo>
                      <a:lnTo>
                        <a:pt x="456" y="358"/>
                      </a:lnTo>
                      <a:lnTo>
                        <a:pt x="456" y="358"/>
                      </a:lnTo>
                      <a:lnTo>
                        <a:pt x="458" y="362"/>
                      </a:lnTo>
                      <a:lnTo>
                        <a:pt x="458" y="362"/>
                      </a:lnTo>
                      <a:lnTo>
                        <a:pt x="458" y="370"/>
                      </a:lnTo>
                      <a:lnTo>
                        <a:pt x="458" y="374"/>
                      </a:lnTo>
                      <a:lnTo>
                        <a:pt x="458" y="374"/>
                      </a:lnTo>
                      <a:lnTo>
                        <a:pt x="456" y="376"/>
                      </a:lnTo>
                      <a:lnTo>
                        <a:pt x="456" y="376"/>
                      </a:lnTo>
                      <a:lnTo>
                        <a:pt x="434" y="360"/>
                      </a:lnTo>
                      <a:lnTo>
                        <a:pt x="406" y="338"/>
                      </a:lnTo>
                      <a:lnTo>
                        <a:pt x="372" y="314"/>
                      </a:lnTo>
                      <a:lnTo>
                        <a:pt x="336" y="294"/>
                      </a:lnTo>
                      <a:lnTo>
                        <a:pt x="336" y="294"/>
                      </a:lnTo>
                      <a:lnTo>
                        <a:pt x="292" y="272"/>
                      </a:lnTo>
                      <a:lnTo>
                        <a:pt x="270" y="264"/>
                      </a:lnTo>
                      <a:lnTo>
                        <a:pt x="248" y="256"/>
                      </a:lnTo>
                      <a:lnTo>
                        <a:pt x="226" y="250"/>
                      </a:lnTo>
                      <a:lnTo>
                        <a:pt x="204" y="246"/>
                      </a:lnTo>
                      <a:lnTo>
                        <a:pt x="182" y="244"/>
                      </a:lnTo>
                      <a:lnTo>
                        <a:pt x="160" y="242"/>
                      </a:lnTo>
                      <a:lnTo>
                        <a:pt x="160" y="242"/>
                      </a:lnTo>
                      <a:lnTo>
                        <a:pt x="138" y="242"/>
                      </a:lnTo>
                      <a:lnTo>
                        <a:pt x="116" y="242"/>
                      </a:lnTo>
                      <a:lnTo>
                        <a:pt x="84" y="248"/>
                      </a:lnTo>
                      <a:lnTo>
                        <a:pt x="62" y="252"/>
                      </a:lnTo>
                      <a:lnTo>
                        <a:pt x="56" y="256"/>
                      </a:lnTo>
                      <a:lnTo>
                        <a:pt x="30" y="266"/>
                      </a:lnTo>
                      <a:lnTo>
                        <a:pt x="8" y="282"/>
                      </a:lnTo>
                      <a:lnTo>
                        <a:pt x="0" y="296"/>
                      </a:lnTo>
                      <a:lnTo>
                        <a:pt x="0" y="324"/>
                      </a:lnTo>
                      <a:lnTo>
                        <a:pt x="2" y="330"/>
                      </a:lnTo>
                      <a:lnTo>
                        <a:pt x="14" y="344"/>
                      </a:lnTo>
                      <a:lnTo>
                        <a:pt x="28" y="358"/>
                      </a:lnTo>
                      <a:lnTo>
                        <a:pt x="28" y="358"/>
                      </a:lnTo>
                      <a:lnTo>
                        <a:pt x="36" y="364"/>
                      </a:lnTo>
                      <a:lnTo>
                        <a:pt x="42" y="366"/>
                      </a:lnTo>
                      <a:lnTo>
                        <a:pt x="46" y="368"/>
                      </a:lnTo>
                      <a:lnTo>
                        <a:pt x="46" y="368"/>
                      </a:lnTo>
                      <a:lnTo>
                        <a:pt x="52" y="368"/>
                      </a:lnTo>
                      <a:lnTo>
                        <a:pt x="56" y="372"/>
                      </a:lnTo>
                      <a:lnTo>
                        <a:pt x="60" y="376"/>
                      </a:lnTo>
                      <a:lnTo>
                        <a:pt x="60" y="376"/>
                      </a:lnTo>
                      <a:lnTo>
                        <a:pt x="64" y="380"/>
                      </a:lnTo>
                      <a:lnTo>
                        <a:pt x="70" y="384"/>
                      </a:lnTo>
                      <a:lnTo>
                        <a:pt x="78" y="386"/>
                      </a:lnTo>
                      <a:lnTo>
                        <a:pt x="78" y="386"/>
                      </a:lnTo>
                      <a:lnTo>
                        <a:pt x="84" y="386"/>
                      </a:lnTo>
                      <a:lnTo>
                        <a:pt x="92" y="390"/>
                      </a:lnTo>
                      <a:lnTo>
                        <a:pt x="98" y="394"/>
                      </a:lnTo>
                      <a:lnTo>
                        <a:pt x="100" y="398"/>
                      </a:lnTo>
                      <a:lnTo>
                        <a:pt x="100" y="398"/>
                      </a:lnTo>
                      <a:lnTo>
                        <a:pt x="104" y="402"/>
                      </a:lnTo>
                      <a:lnTo>
                        <a:pt x="112" y="406"/>
                      </a:lnTo>
                      <a:lnTo>
                        <a:pt x="120" y="410"/>
                      </a:lnTo>
                      <a:lnTo>
                        <a:pt x="120" y="410"/>
                      </a:lnTo>
                      <a:lnTo>
                        <a:pt x="126" y="418"/>
                      </a:lnTo>
                      <a:lnTo>
                        <a:pt x="130" y="426"/>
                      </a:lnTo>
                      <a:lnTo>
                        <a:pt x="130" y="430"/>
                      </a:lnTo>
                      <a:lnTo>
                        <a:pt x="130" y="430"/>
                      </a:lnTo>
                      <a:lnTo>
                        <a:pt x="132" y="434"/>
                      </a:lnTo>
                      <a:lnTo>
                        <a:pt x="136" y="436"/>
                      </a:lnTo>
                      <a:lnTo>
                        <a:pt x="142" y="438"/>
                      </a:lnTo>
                      <a:lnTo>
                        <a:pt x="142" y="438"/>
                      </a:lnTo>
                      <a:lnTo>
                        <a:pt x="146" y="442"/>
                      </a:lnTo>
                      <a:lnTo>
                        <a:pt x="150" y="446"/>
                      </a:lnTo>
                      <a:lnTo>
                        <a:pt x="152" y="452"/>
                      </a:lnTo>
                      <a:lnTo>
                        <a:pt x="152" y="452"/>
                      </a:lnTo>
                      <a:lnTo>
                        <a:pt x="152" y="456"/>
                      </a:lnTo>
                      <a:lnTo>
                        <a:pt x="154" y="458"/>
                      </a:lnTo>
                      <a:lnTo>
                        <a:pt x="158" y="466"/>
                      </a:lnTo>
                      <a:lnTo>
                        <a:pt x="166" y="472"/>
                      </a:lnTo>
                      <a:lnTo>
                        <a:pt x="170" y="474"/>
                      </a:lnTo>
                      <a:lnTo>
                        <a:pt x="170" y="474"/>
                      </a:lnTo>
                      <a:lnTo>
                        <a:pt x="174" y="476"/>
                      </a:lnTo>
                      <a:lnTo>
                        <a:pt x="178" y="480"/>
                      </a:lnTo>
                      <a:lnTo>
                        <a:pt x="182" y="486"/>
                      </a:lnTo>
                      <a:lnTo>
                        <a:pt x="182" y="486"/>
                      </a:lnTo>
                      <a:lnTo>
                        <a:pt x="186" y="490"/>
                      </a:lnTo>
                      <a:lnTo>
                        <a:pt x="192" y="494"/>
                      </a:lnTo>
                      <a:lnTo>
                        <a:pt x="200" y="500"/>
                      </a:lnTo>
                      <a:lnTo>
                        <a:pt x="200" y="500"/>
                      </a:lnTo>
                      <a:lnTo>
                        <a:pt x="216" y="510"/>
                      </a:lnTo>
                      <a:lnTo>
                        <a:pt x="224" y="516"/>
                      </a:lnTo>
                      <a:lnTo>
                        <a:pt x="224" y="516"/>
                      </a:lnTo>
                      <a:lnTo>
                        <a:pt x="230" y="518"/>
                      </a:lnTo>
                      <a:lnTo>
                        <a:pt x="238" y="518"/>
                      </a:lnTo>
                      <a:lnTo>
                        <a:pt x="246" y="518"/>
                      </a:lnTo>
                      <a:lnTo>
                        <a:pt x="268" y="512"/>
                      </a:lnTo>
                      <a:lnTo>
                        <a:pt x="288" y="504"/>
                      </a:lnTo>
                      <a:lnTo>
                        <a:pt x="306" y="496"/>
                      </a:lnTo>
                      <a:lnTo>
                        <a:pt x="332" y="486"/>
                      </a:lnTo>
                      <a:lnTo>
                        <a:pt x="350" y="482"/>
                      </a:lnTo>
                      <a:lnTo>
                        <a:pt x="350" y="482"/>
                      </a:lnTo>
                      <a:lnTo>
                        <a:pt x="350" y="482"/>
                      </a:lnTo>
                      <a:lnTo>
                        <a:pt x="334" y="504"/>
                      </a:lnTo>
                      <a:lnTo>
                        <a:pt x="320" y="526"/>
                      </a:lnTo>
                      <a:lnTo>
                        <a:pt x="320" y="526"/>
                      </a:lnTo>
                      <a:lnTo>
                        <a:pt x="302" y="566"/>
                      </a:lnTo>
                      <a:lnTo>
                        <a:pt x="298" y="576"/>
                      </a:lnTo>
                      <a:lnTo>
                        <a:pt x="298" y="582"/>
                      </a:lnTo>
                      <a:lnTo>
                        <a:pt x="298" y="586"/>
                      </a:lnTo>
                      <a:lnTo>
                        <a:pt x="300" y="586"/>
                      </a:lnTo>
                      <a:lnTo>
                        <a:pt x="302" y="586"/>
                      </a:lnTo>
                      <a:lnTo>
                        <a:pt x="310" y="598"/>
                      </a:lnTo>
                      <a:lnTo>
                        <a:pt x="310" y="598"/>
                      </a:lnTo>
                      <a:lnTo>
                        <a:pt x="318" y="604"/>
                      </a:lnTo>
                      <a:lnTo>
                        <a:pt x="334" y="622"/>
                      </a:lnTo>
                      <a:lnTo>
                        <a:pt x="344" y="630"/>
                      </a:lnTo>
                      <a:lnTo>
                        <a:pt x="356" y="638"/>
                      </a:lnTo>
                      <a:lnTo>
                        <a:pt x="366" y="644"/>
                      </a:lnTo>
                      <a:lnTo>
                        <a:pt x="376" y="646"/>
                      </a:lnTo>
                      <a:lnTo>
                        <a:pt x="376" y="646"/>
                      </a:lnTo>
                      <a:lnTo>
                        <a:pt x="384" y="646"/>
                      </a:lnTo>
                      <a:lnTo>
                        <a:pt x="390" y="648"/>
                      </a:lnTo>
                      <a:lnTo>
                        <a:pt x="396" y="650"/>
                      </a:lnTo>
                      <a:lnTo>
                        <a:pt x="398" y="654"/>
                      </a:lnTo>
                      <a:lnTo>
                        <a:pt x="402" y="660"/>
                      </a:lnTo>
                      <a:lnTo>
                        <a:pt x="404" y="662"/>
                      </a:lnTo>
                      <a:lnTo>
                        <a:pt x="404" y="662"/>
                      </a:lnTo>
                      <a:lnTo>
                        <a:pt x="414" y="670"/>
                      </a:lnTo>
                      <a:lnTo>
                        <a:pt x="424" y="676"/>
                      </a:lnTo>
                      <a:lnTo>
                        <a:pt x="428" y="678"/>
                      </a:lnTo>
                      <a:lnTo>
                        <a:pt x="434" y="676"/>
                      </a:lnTo>
                      <a:lnTo>
                        <a:pt x="434" y="676"/>
                      </a:lnTo>
                      <a:lnTo>
                        <a:pt x="438" y="678"/>
                      </a:lnTo>
                      <a:lnTo>
                        <a:pt x="444" y="680"/>
                      </a:lnTo>
                      <a:lnTo>
                        <a:pt x="454" y="692"/>
                      </a:lnTo>
                      <a:lnTo>
                        <a:pt x="460" y="704"/>
                      </a:lnTo>
                      <a:lnTo>
                        <a:pt x="464" y="710"/>
                      </a:lnTo>
                      <a:lnTo>
                        <a:pt x="464" y="710"/>
                      </a:lnTo>
                      <a:lnTo>
                        <a:pt x="466" y="716"/>
                      </a:lnTo>
                      <a:lnTo>
                        <a:pt x="470" y="730"/>
                      </a:lnTo>
                      <a:lnTo>
                        <a:pt x="472" y="740"/>
                      </a:lnTo>
                      <a:lnTo>
                        <a:pt x="472" y="750"/>
                      </a:lnTo>
                      <a:lnTo>
                        <a:pt x="470" y="760"/>
                      </a:lnTo>
                      <a:lnTo>
                        <a:pt x="468" y="770"/>
                      </a:lnTo>
                      <a:lnTo>
                        <a:pt x="468" y="770"/>
                      </a:lnTo>
                      <a:lnTo>
                        <a:pt x="460" y="788"/>
                      </a:lnTo>
                      <a:lnTo>
                        <a:pt x="456" y="800"/>
                      </a:lnTo>
                      <a:lnTo>
                        <a:pt x="454" y="810"/>
                      </a:lnTo>
                      <a:lnTo>
                        <a:pt x="454" y="810"/>
                      </a:lnTo>
                      <a:lnTo>
                        <a:pt x="452" y="816"/>
                      </a:lnTo>
                      <a:lnTo>
                        <a:pt x="452" y="824"/>
                      </a:lnTo>
                      <a:lnTo>
                        <a:pt x="454" y="832"/>
                      </a:lnTo>
                      <a:lnTo>
                        <a:pt x="454" y="832"/>
                      </a:lnTo>
                      <a:lnTo>
                        <a:pt x="458" y="852"/>
                      </a:lnTo>
                      <a:lnTo>
                        <a:pt x="462" y="858"/>
                      </a:lnTo>
                      <a:lnTo>
                        <a:pt x="466" y="864"/>
                      </a:lnTo>
                      <a:lnTo>
                        <a:pt x="466" y="864"/>
                      </a:lnTo>
                      <a:lnTo>
                        <a:pt x="468" y="864"/>
                      </a:lnTo>
                      <a:lnTo>
                        <a:pt x="472" y="864"/>
                      </a:lnTo>
                      <a:lnTo>
                        <a:pt x="472" y="864"/>
                      </a:lnTo>
                      <a:lnTo>
                        <a:pt x="476" y="860"/>
                      </a:lnTo>
                      <a:lnTo>
                        <a:pt x="480" y="858"/>
                      </a:lnTo>
                      <a:lnTo>
                        <a:pt x="496" y="810"/>
                      </a:lnTo>
                      <a:lnTo>
                        <a:pt x="490" y="798"/>
                      </a:lnTo>
                      <a:lnTo>
                        <a:pt x="490" y="798"/>
                      </a:lnTo>
                      <a:lnTo>
                        <a:pt x="492" y="792"/>
                      </a:lnTo>
                      <a:lnTo>
                        <a:pt x="494" y="786"/>
                      </a:lnTo>
                      <a:lnTo>
                        <a:pt x="498" y="784"/>
                      </a:lnTo>
                      <a:lnTo>
                        <a:pt x="498" y="784"/>
                      </a:lnTo>
                      <a:lnTo>
                        <a:pt x="502" y="778"/>
                      </a:lnTo>
                      <a:lnTo>
                        <a:pt x="506" y="770"/>
                      </a:lnTo>
                      <a:lnTo>
                        <a:pt x="508" y="758"/>
                      </a:lnTo>
                      <a:lnTo>
                        <a:pt x="508" y="758"/>
                      </a:lnTo>
                      <a:lnTo>
                        <a:pt x="512" y="748"/>
                      </a:lnTo>
                      <a:lnTo>
                        <a:pt x="520" y="726"/>
                      </a:lnTo>
                      <a:lnTo>
                        <a:pt x="520" y="726"/>
                      </a:lnTo>
                      <a:lnTo>
                        <a:pt x="524" y="694"/>
                      </a:lnTo>
                      <a:lnTo>
                        <a:pt x="526" y="676"/>
                      </a:lnTo>
                      <a:lnTo>
                        <a:pt x="524" y="662"/>
                      </a:lnTo>
                      <a:lnTo>
                        <a:pt x="524" y="662"/>
                      </a:lnTo>
                      <a:lnTo>
                        <a:pt x="504" y="578"/>
                      </a:lnTo>
                      <a:lnTo>
                        <a:pt x="494" y="526"/>
                      </a:lnTo>
                      <a:lnTo>
                        <a:pt x="492" y="510"/>
                      </a:lnTo>
                      <a:lnTo>
                        <a:pt x="492" y="504"/>
                      </a:lnTo>
                      <a:lnTo>
                        <a:pt x="494" y="502"/>
                      </a:lnTo>
                      <a:lnTo>
                        <a:pt x="494" y="502"/>
                      </a:lnTo>
                      <a:lnTo>
                        <a:pt x="498" y="498"/>
                      </a:lnTo>
                      <a:lnTo>
                        <a:pt x="500" y="492"/>
                      </a:lnTo>
                      <a:lnTo>
                        <a:pt x="504" y="474"/>
                      </a:lnTo>
                      <a:lnTo>
                        <a:pt x="512" y="500"/>
                      </a:lnTo>
                      <a:lnTo>
                        <a:pt x="518" y="508"/>
                      </a:lnTo>
                      <a:lnTo>
                        <a:pt x="518" y="520"/>
                      </a:lnTo>
                      <a:lnTo>
                        <a:pt x="526" y="538"/>
                      </a:lnTo>
                      <a:lnTo>
                        <a:pt x="528" y="542"/>
                      </a:lnTo>
                      <a:lnTo>
                        <a:pt x="538" y="568"/>
                      </a:lnTo>
                      <a:lnTo>
                        <a:pt x="542" y="568"/>
                      </a:lnTo>
                      <a:lnTo>
                        <a:pt x="544" y="572"/>
                      </a:lnTo>
                      <a:lnTo>
                        <a:pt x="542" y="576"/>
                      </a:lnTo>
                      <a:lnTo>
                        <a:pt x="548" y="588"/>
                      </a:lnTo>
                      <a:lnTo>
                        <a:pt x="556" y="608"/>
                      </a:lnTo>
                      <a:lnTo>
                        <a:pt x="570" y="620"/>
                      </a:lnTo>
                      <a:lnTo>
                        <a:pt x="588" y="626"/>
                      </a:lnTo>
                      <a:lnTo>
                        <a:pt x="584" y="614"/>
                      </a:lnTo>
                      <a:lnTo>
                        <a:pt x="590" y="624"/>
                      </a:lnTo>
                      <a:lnTo>
                        <a:pt x="598" y="608"/>
                      </a:lnTo>
                      <a:lnTo>
                        <a:pt x="598" y="590"/>
                      </a:lnTo>
                      <a:lnTo>
                        <a:pt x="590" y="570"/>
                      </a:lnTo>
                      <a:lnTo>
                        <a:pt x="586" y="558"/>
                      </a:lnTo>
                      <a:lnTo>
                        <a:pt x="580" y="556"/>
                      </a:lnTo>
                      <a:lnTo>
                        <a:pt x="580" y="552"/>
                      </a:lnTo>
                      <a:lnTo>
                        <a:pt x="582" y="548"/>
                      </a:lnTo>
                      <a:lnTo>
                        <a:pt x="572" y="524"/>
                      </a:lnTo>
                      <a:lnTo>
                        <a:pt x="570" y="520"/>
                      </a:lnTo>
                      <a:lnTo>
                        <a:pt x="562" y="502"/>
                      </a:lnTo>
                      <a:lnTo>
                        <a:pt x="554" y="492"/>
                      </a:lnTo>
                      <a:lnTo>
                        <a:pt x="550" y="484"/>
                      </a:lnTo>
                      <a:lnTo>
                        <a:pt x="538" y="460"/>
                      </a:lnTo>
                      <a:lnTo>
                        <a:pt x="538" y="460"/>
                      </a:lnTo>
                      <a:lnTo>
                        <a:pt x="554" y="470"/>
                      </a:lnTo>
                      <a:lnTo>
                        <a:pt x="560" y="472"/>
                      </a:lnTo>
                      <a:lnTo>
                        <a:pt x="566" y="472"/>
                      </a:lnTo>
                      <a:lnTo>
                        <a:pt x="566" y="472"/>
                      </a:lnTo>
                      <a:close/>
                      <a:moveTo>
                        <a:pt x="466" y="344"/>
                      </a:moveTo>
                      <a:lnTo>
                        <a:pt x="466" y="344"/>
                      </a:lnTo>
                      <a:lnTo>
                        <a:pt x="466" y="344"/>
                      </a:lnTo>
                      <a:lnTo>
                        <a:pt x="466" y="344"/>
                      </a:lnTo>
                      <a:lnTo>
                        <a:pt x="466" y="344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72000"/>
                  </a:schemeClr>
                </a:solidFill>
                <a:ln>
                  <a:noFill/>
                </a:ln>
                <a:effectLst/>
              </p:spPr>
              <p:txBody>
                <a:bodyPr vert="horz" wrap="square" lIns="91440" tIns="45720" rIns="91440" bIns="45720" anchor="t"/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</p:grpSp>
      </p:grpSp>
      <p:sp>
        <p:nvSpPr>
          <p:cNvPr id="2" name="Title Placeholder 1"/>
          <p:cNvSpPr>
            <a:spLocks noGrp="1" noEditPoints="1"/>
          </p:cNvSpPr>
          <p:nvPr>
            <p:ph type="title"/>
          </p:nvPr>
        </p:nvSpPr>
        <p:spPr>
          <a:xfrm>
            <a:off x="1009442" y="675724"/>
            <a:ext cx="7125113" cy="92447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 noEditPoints="1"/>
          </p:cNvSpPr>
          <p:nvPr>
            <p:ph type="body" idx="1"/>
          </p:nvPr>
        </p:nvSpPr>
        <p:spPr>
          <a:xfrm>
            <a:off x="1009443" y="1807361"/>
            <a:ext cx="7125112" cy="405143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 noEditPoints="1"/>
          </p:cNvSpPr>
          <p:nvPr>
            <p:ph type="dt" sz="half" idx="2"/>
          </p:nvPr>
        </p:nvSpPr>
        <p:spPr>
          <a:xfrm>
            <a:off x="6437344" y="595181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9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9B25C783-AD1B-483C-B052-19BCA0C2F55E}" type="datetimeFigureOut">
              <a:rPr lang="ru-RU" smtClean="0"/>
              <a:pPr/>
              <a:t>09.11.2022</a:t>
            </a:fld>
            <a:endParaRPr lang="ru-RU"/>
          </a:p>
        </p:txBody>
      </p:sp>
      <p:sp>
        <p:nvSpPr>
          <p:cNvPr id="5" name="Footer Placeholder 4"/>
          <p:cNvSpPr>
            <a:spLocks noGrp="1" noEditPoints="1"/>
          </p:cNvSpPr>
          <p:nvPr>
            <p:ph type="ftr" sz="quarter" idx="3"/>
          </p:nvPr>
        </p:nvSpPr>
        <p:spPr>
          <a:xfrm>
            <a:off x="1180945" y="5951810"/>
            <a:ext cx="5256399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9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 noEditPoints="1"/>
          </p:cNvSpPr>
          <p:nvPr>
            <p:ph type="sldNum" sz="quarter" idx="4"/>
          </p:nvPr>
        </p:nvSpPr>
        <p:spPr>
          <a:xfrm>
            <a:off x="572658" y="5951810"/>
            <a:ext cx="608287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658CE267-77DF-4343-A9D7-90DBAE636EF3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457200" rtl="0" eaLnBrk="1" latinLnBrk="0" hangingPunct="1">
        <a:spcBef>
          <a:spcPct val="0"/>
        </a:spcBef>
        <a:buNone/>
        <a:defRPr sz="3200" kern="120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Trebuchet M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ct val="20000"/>
        </a:spcBef>
        <a:spcAft>
          <a:spcPts val="600"/>
        </a:spcAft>
        <a:buClr>
          <a:schemeClr val="tx1">
            <a:lumMod val="75000"/>
            <a:lumOff val="25000"/>
          </a:schemeClr>
        </a:buClr>
        <a:buFont typeface="Wingdings 2" charset="2"/>
        <a:buChar char="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>
            <a:lumMod val="75000"/>
            <a:lumOff val="25000"/>
          </a:schemeClr>
        </a:buClr>
        <a:buFont typeface="Wingdings 2" charset="2"/>
        <a:buChar char="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>
            <a:lumMod val="75000"/>
            <a:lumOff val="25000"/>
          </a:schemeClr>
        </a:buClr>
        <a:buFont typeface="Wingdings 2" charset="2"/>
        <a:buChar char="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>
            <a:lumMod val="75000"/>
            <a:lumOff val="25000"/>
          </a:schemeClr>
        </a:buClr>
        <a:buFont typeface="Wingdings 2" charset="2"/>
        <a:buChar char="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>
            <a:lumMod val="75000"/>
            <a:lumOff val="25000"/>
          </a:schemeClr>
        </a:buClr>
        <a:buFont typeface="Wingdings 2" charset="2"/>
        <a:buChar char="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jpeg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 noEditPoints="1"/>
          </p:cNvSpPr>
          <p:nvPr>
            <p:ph type="title"/>
          </p:nvPr>
        </p:nvSpPr>
        <p:spPr>
          <a:xfrm>
            <a:off x="432741" y="527843"/>
            <a:ext cx="8274855" cy="924475"/>
          </a:xfrm>
        </p:spPr>
        <p:txBody>
          <a:bodyPr/>
          <a:lstStyle/>
          <a:p>
            <a:r>
              <a:rPr lang="ru-RU" sz="2800" b="1">
                <a:solidFill>
                  <a:srgbClr val="000000"/>
                </a:solidFill>
              </a:rPr>
              <a:t>МАДОУ ДЕТСКИЙ САД №51 гУЛАН-УДЭ</a:t>
            </a:r>
          </a:p>
        </p:txBody>
      </p:sp>
      <p:sp>
        <p:nvSpPr>
          <p:cNvPr id="3" name="Content Placeholder 2"/>
          <p:cNvSpPr>
            <a:spLocks noGrp="1" noEditPoints="1"/>
          </p:cNvSpPr>
          <p:nvPr>
            <p:ph idx="1"/>
          </p:nvPr>
        </p:nvSpPr>
        <p:spPr>
          <a:xfrm>
            <a:off x="1009443" y="1704662"/>
            <a:ext cx="7125112" cy="3663463"/>
          </a:xfrm>
        </p:spPr>
        <p:txBody>
          <a:bodyPr/>
          <a:lstStyle/>
          <a:p>
            <a:pPr marL="0" indent="0" algn="ctr">
              <a:buNone/>
            </a:pPr>
            <a:r>
              <a:rPr lang="ru-RU" sz="3200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ru-RU" sz="3200" dirty="0" smtClean="0">
                <a:solidFill>
                  <a:schemeClr val="accent2">
                    <a:lumMod val="75000"/>
                  </a:schemeClr>
                </a:solidFill>
              </a:rPr>
              <a:t>«Уголок </a:t>
            </a:r>
            <a:r>
              <a:rPr lang="ru-RU" sz="3200" dirty="0">
                <a:solidFill>
                  <a:schemeClr val="accent2">
                    <a:lumMod val="75000"/>
                  </a:schemeClr>
                </a:solidFill>
              </a:rPr>
              <a:t>уединения в группе раннего </a:t>
            </a:r>
            <a:r>
              <a:rPr lang="ru-RU" sz="3200" dirty="0" smtClean="0">
                <a:solidFill>
                  <a:schemeClr val="accent2">
                    <a:lumMod val="75000"/>
                  </a:schemeClr>
                </a:solidFill>
              </a:rPr>
              <a:t>возраста»                       </a:t>
            </a:r>
            <a:endParaRPr lang="ru-RU" sz="3200" dirty="0">
              <a:solidFill>
                <a:schemeClr val="accent2">
                  <a:lumMod val="75000"/>
                </a:schemeClr>
              </a:solidFill>
            </a:endParaRPr>
          </a:p>
          <a:p>
            <a:pPr marL="0" indent="0" algn="ctr">
              <a:buNone/>
            </a:pPr>
            <a:r>
              <a:rPr lang="ru-RU" sz="3200" dirty="0"/>
              <a:t>                      </a:t>
            </a:r>
            <a:r>
              <a:rPr lang="ru-RU" sz="2000" dirty="0">
                <a:solidFill>
                  <a:schemeClr val="tx1"/>
                </a:solidFill>
              </a:rPr>
              <a:t>Воспитатели: Семенова С.К.</a:t>
            </a:r>
          </a:p>
          <a:p>
            <a:pPr marL="0" indent="0" algn="ctr">
              <a:buNone/>
            </a:pPr>
            <a:r>
              <a:rPr lang="ru-RU" sz="2000" dirty="0">
                <a:solidFill>
                  <a:schemeClr val="tx1"/>
                </a:solidFill>
              </a:rPr>
              <a:t>                                                       Шевелева О.С</a:t>
            </a:r>
            <a:r>
              <a:rPr lang="ru-RU" sz="2000" dirty="0"/>
              <a:t>.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628249" y="1268760"/>
            <a:ext cx="5837605" cy="339729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7200" b="1" spc="50" dirty="0" smtClean="0">
                <a:solidFill>
                  <a:srgbClr val="990099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Спасибо </a:t>
            </a:r>
            <a:endParaRPr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  <a:p>
            <a:pPr algn="ctr"/>
            <a:r>
              <a:rPr lang="ru-RU" sz="7200" b="1" spc="50" dirty="0">
                <a:solidFill>
                  <a:srgbClr val="990099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з</a:t>
            </a:r>
            <a:r>
              <a:rPr lang="ru-RU" sz="7200" b="1" spc="50" dirty="0" smtClean="0">
                <a:solidFill>
                  <a:srgbClr val="990099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а</a:t>
            </a:r>
            <a:endParaRPr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  <a:p>
            <a:pPr algn="ctr"/>
            <a:r>
              <a:rPr lang="ru-RU" sz="7200" b="1" spc="50" dirty="0" smtClean="0">
                <a:solidFill>
                  <a:srgbClr val="990099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внимание!</a:t>
            </a:r>
            <a:endParaRPr lang="ru-RU" sz="7200" b="1" spc="50" dirty="0">
              <a:solidFill>
                <a:srgbClr val="990099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683568" y="306522"/>
            <a:ext cx="7776864" cy="16189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dirty="0" smtClean="0"/>
              <a:t>	</a:t>
            </a:r>
            <a:r>
              <a:rPr lang="ru-RU" sz="1600" b="1" dirty="0" smtClean="0"/>
              <a:t>Для любого ребенка поступление в детское дошкольное учреждение является трудным шагом. В этот момент резко изменяется окружающая обстановка, а вместо близких и дорогих родителей появляются воспитатели, няни и другие незнакомые взрослые.</a:t>
            </a:r>
          </a:p>
          <a:p>
            <a:pPr algn="just"/>
            <a:endParaRPr lang="ru-RU" b="1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775994" y="3182645"/>
            <a:ext cx="4087903" cy="3692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ru-RU" b="1" dirty="0" smtClean="0"/>
              <a:t>	</a:t>
            </a:r>
            <a:endParaRPr lang="ru-RU" b="1" dirty="0"/>
          </a:p>
        </p:txBody>
      </p:sp>
      <p:pic>
        <p:nvPicPr>
          <p:cNvPr id="1028" name="Рисунок 1027"/>
          <p:cNvPicPr/>
          <p:nvPr/>
        </p:nvPicPr>
        <p:blipFill>
          <a:blip r:embed="rId3" cstate="print"/>
          <a:srcRect/>
          <a:stretch>
            <a:fillRect/>
          </a:stretch>
        </p:blipFill>
        <p:spPr>
          <a:xfrm>
            <a:off x="5722648" y="1894309"/>
            <a:ext cx="2977709" cy="3620394"/>
          </a:xfrm>
          <a:prstGeom prst="rect">
            <a:avLst/>
          </a:prstGeom>
        </p:spPr>
      </p:pic>
      <p:sp>
        <p:nvSpPr>
          <p:cNvPr id="1029" name="TextBox 1028"/>
          <p:cNvSpPr txBox="1"/>
          <p:nvPr/>
        </p:nvSpPr>
        <p:spPr>
          <a:xfrm>
            <a:off x="287556" y="1704801"/>
            <a:ext cx="5563011" cy="34487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solidFill>
                  <a:srgbClr val="943734"/>
                </a:solidFill>
              </a:rPr>
              <a:t>ЗАДАЧИ УГОЛКА УЕДИНЕНИЯ</a:t>
            </a:r>
          </a:p>
          <a:p>
            <a:endParaRPr/>
          </a:p>
          <a:p>
            <a:pPr marL="514350" indent="-514350">
              <a:buFont typeface="Wingdings" charset="0"/>
              <a:buChar char="Ø"/>
            </a:pPr>
            <a:r>
              <a:rPr lang="ru-RU" sz="2000" b="1" dirty="0">
                <a:solidFill>
                  <a:srgbClr val="000000"/>
                </a:solidFill>
              </a:rPr>
              <a:t>формировать условия для развития эмоциональной сферы детей</a:t>
            </a:r>
            <a:endParaRPr sz="2000"/>
          </a:p>
          <a:p>
            <a:pPr marL="514350" indent="-514350">
              <a:buFont typeface="Wingdings" charset="0"/>
              <a:buChar char="Ø"/>
            </a:pPr>
            <a:r>
              <a:rPr lang="ru-RU" sz="2000" b="1" dirty="0">
                <a:solidFill>
                  <a:srgbClr val="000000"/>
                </a:solidFill>
              </a:rPr>
              <a:t>помочь малышам адаптироваться в новом коллективе, к новым условиям</a:t>
            </a:r>
            <a:endParaRPr sz="2000"/>
          </a:p>
          <a:p>
            <a:pPr marL="514350" indent="-514350">
              <a:buFont typeface="Wingdings" charset="0"/>
              <a:buChar char="Ø"/>
            </a:pPr>
            <a:r>
              <a:rPr lang="ru-RU" sz="2000" b="1" dirty="0">
                <a:solidFill>
                  <a:srgbClr val="000000"/>
                </a:solidFill>
              </a:rPr>
              <a:t>предупредить нервное перенапряжение воспитанников</a:t>
            </a:r>
            <a:endParaRPr sz="2000"/>
          </a:p>
          <a:p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55576" y="322778"/>
            <a:ext cx="7704856" cy="10730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indent="0" algn="ctr">
              <a:buFont typeface="+mj-lt"/>
              <a:buNone/>
            </a:pPr>
            <a:r>
              <a:rPr lang="ru-RU" sz="3200" b="1" dirty="0">
                <a:solidFill>
                  <a:srgbClr val="FF0000"/>
                </a:solidFill>
              </a:rPr>
              <a:t>Уголок уединения внашей группе</a:t>
            </a:r>
            <a:endParaRPr lang="ru-RU" b="1" dirty="0"/>
          </a:p>
        </p:txBody>
      </p:sp>
      <p:pic>
        <p:nvPicPr>
          <p:cNvPr id="2052" name="Рисунок 2051"/>
          <p:cNvPicPr/>
          <p:nvPr/>
        </p:nvPicPr>
        <p:blipFill>
          <a:blip r:embed="rId3" cstate="print"/>
          <a:srcRect/>
          <a:stretch>
            <a:fillRect/>
          </a:stretch>
        </p:blipFill>
        <p:spPr>
          <a:xfrm>
            <a:off x="788496" y="1492908"/>
            <a:ext cx="2964200" cy="3486628"/>
          </a:xfrm>
          <a:prstGeom prst="rect">
            <a:avLst/>
          </a:prstGeom>
        </p:spPr>
      </p:pic>
      <p:pic>
        <p:nvPicPr>
          <p:cNvPr id="2053" name="Рисунок 2052"/>
          <p:cNvPicPr/>
          <p:nvPr/>
        </p:nvPicPr>
        <p:blipFill>
          <a:blip r:embed="rId4" cstate="print"/>
          <a:srcRect/>
          <a:stretch>
            <a:fillRect/>
          </a:stretch>
        </p:blipFill>
        <p:spPr>
          <a:xfrm rot="21600000">
            <a:off x="5502214" y="1593351"/>
            <a:ext cx="3143815" cy="3674924"/>
          </a:xfrm>
          <a:prstGeom prst="rect">
            <a:avLst/>
          </a:prstGeom>
        </p:spPr>
      </p:pic>
      <p:sp>
        <p:nvSpPr>
          <p:cNvPr id="2054" name="Прямоугольник 2053"/>
          <p:cNvSpPr/>
          <p:nvPr/>
        </p:nvSpPr>
        <p:spPr>
          <a:xfrm>
            <a:off x="780075" y="5257184"/>
            <a:ext cx="7297209" cy="10097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/>
              <a:t>Желтый цвет символизирует любовь к жизни. Он способен принести радость и смех,стимулирует умственные способности, повышает настроение.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67544" y="260648"/>
            <a:ext cx="8064896" cy="3692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dirty="0" smtClean="0"/>
              <a:t>	</a:t>
            </a:r>
            <a:endParaRPr lang="ru-RU" b="1" dirty="0"/>
          </a:p>
        </p:txBody>
      </p:sp>
      <p:sp>
        <p:nvSpPr>
          <p:cNvPr id="2053" name="Прямоугольник 2052"/>
          <p:cNvSpPr/>
          <p:nvPr/>
        </p:nvSpPr>
        <p:spPr>
          <a:xfrm>
            <a:off x="632193" y="469524"/>
            <a:ext cx="7426034" cy="15591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/>
              <a:t>Наш уголок может быть разным.. При помощи прищепок мы меняем задний фон , тем самым вызывая у малышей новые интересы и эмоции</a:t>
            </a:r>
          </a:p>
        </p:txBody>
      </p:sp>
      <p:pic>
        <p:nvPicPr>
          <p:cNvPr id="2054" name="Рисунок 2053"/>
          <p:cNvPicPr/>
          <p:nvPr/>
        </p:nvPicPr>
        <p:blipFill>
          <a:blip r:embed="rId3" cstate="print"/>
          <a:srcRect/>
          <a:stretch>
            <a:fillRect/>
          </a:stretch>
        </p:blipFill>
        <p:spPr>
          <a:xfrm>
            <a:off x="638728" y="2179940"/>
            <a:ext cx="3307087" cy="4419267"/>
          </a:xfrm>
          <a:prstGeom prst="rect">
            <a:avLst/>
          </a:prstGeom>
          <a:blipFill>
            <a:blip r:embed="rId4" cstate="print"/>
            <a:srcRect/>
            <a:stretch>
              <a:fillRect/>
            </a:stretch>
          </a:blipFill>
        </p:spPr>
      </p:pic>
      <p:pic>
        <p:nvPicPr>
          <p:cNvPr id="2056" name="Рисунок 2055"/>
          <p:cNvPicPr/>
          <p:nvPr/>
        </p:nvPicPr>
        <p:blipFill>
          <a:blip r:embed="rId5" cstate="print"/>
          <a:srcRect/>
          <a:stretch>
            <a:fillRect/>
          </a:stretch>
        </p:blipFill>
        <p:spPr>
          <a:xfrm>
            <a:off x="5040086" y="2241935"/>
            <a:ext cx="3056626" cy="439529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293579" y="332656"/>
            <a:ext cx="3888432" cy="6435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dirty="0" smtClean="0"/>
              <a:t>	</a:t>
            </a:r>
          </a:p>
          <a:p>
            <a:pPr algn="just"/>
            <a:r>
              <a:rPr lang="ru-RU" b="1" dirty="0" smtClean="0"/>
              <a:t>	</a:t>
            </a:r>
            <a:endParaRPr lang="ru-RU" b="1" dirty="0"/>
          </a:p>
        </p:txBody>
      </p:sp>
      <p:pic>
        <p:nvPicPr>
          <p:cNvPr id="6148" name="Рисунок 6147"/>
          <p:cNvPicPr/>
          <p:nvPr/>
        </p:nvPicPr>
        <p:blipFill>
          <a:blip r:embed="rId3" cstate="print"/>
          <a:srcRect/>
          <a:stretch>
            <a:fillRect/>
          </a:stretch>
        </p:blipFill>
        <p:spPr>
          <a:xfrm>
            <a:off x="780228" y="1392549"/>
            <a:ext cx="3405894" cy="4541192"/>
          </a:xfrm>
          <a:prstGeom prst="rect">
            <a:avLst/>
          </a:prstGeom>
        </p:spPr>
      </p:pic>
      <p:pic>
        <p:nvPicPr>
          <p:cNvPr id="6149" name="Рисунок 6148"/>
          <p:cNvPicPr/>
          <p:nvPr/>
        </p:nvPicPr>
        <p:blipFill>
          <a:blip r:embed="rId4" cstate="print"/>
          <a:srcRect/>
          <a:stretch>
            <a:fillRect/>
          </a:stretch>
        </p:blipFill>
        <p:spPr>
          <a:xfrm>
            <a:off x="5003116" y="1342265"/>
            <a:ext cx="3533017" cy="475602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44112" y="188640"/>
            <a:ext cx="8064896" cy="3692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dirty="0" smtClean="0"/>
              <a:t>	</a:t>
            </a:r>
            <a:endParaRPr lang="ru-RU" sz="1050" b="1" dirty="0" smtClean="0"/>
          </a:p>
        </p:txBody>
      </p:sp>
      <p:sp>
        <p:nvSpPr>
          <p:cNvPr id="5" name="Прямоугольник 4"/>
          <p:cNvSpPr/>
          <p:nvPr/>
        </p:nvSpPr>
        <p:spPr>
          <a:xfrm>
            <a:off x="500649" y="590607"/>
            <a:ext cx="7751450" cy="1193393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/>
            <a:r>
              <a:rPr lang="ru-RU" sz="2400" b="1">
                <a:solidFill>
                  <a:srgbClr val="000000"/>
                </a:solidFill>
              </a:rPr>
              <a:t>Мягкие красивые подушки и игрушки, пушистый ковер позволят малышу отвлечься и расслабиться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435504" y="4316903"/>
            <a:ext cx="4775520" cy="6435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dirty="0" smtClean="0"/>
              <a:t>	</a:t>
            </a:r>
          </a:p>
          <a:p>
            <a:pPr algn="just"/>
            <a:r>
              <a:rPr lang="ru-RU" b="1" dirty="0" smtClean="0"/>
              <a:t>	</a:t>
            </a:r>
            <a:endParaRPr lang="ru-RU" b="1" dirty="0"/>
          </a:p>
        </p:txBody>
      </p:sp>
      <p:pic>
        <p:nvPicPr>
          <p:cNvPr id="8197" name="Рисунок 8196"/>
          <p:cNvPicPr/>
          <p:nvPr/>
        </p:nvPicPr>
        <p:blipFill>
          <a:blip r:embed="rId3" cstate="print"/>
          <a:srcRect/>
          <a:stretch>
            <a:fillRect/>
          </a:stretch>
        </p:blipFill>
        <p:spPr>
          <a:xfrm>
            <a:off x="673940" y="2119633"/>
            <a:ext cx="3234905" cy="4313207"/>
          </a:xfrm>
          <a:prstGeom prst="rect">
            <a:avLst/>
          </a:prstGeom>
        </p:spPr>
      </p:pic>
      <p:pic>
        <p:nvPicPr>
          <p:cNvPr id="8198" name="Рисунок 8197"/>
          <p:cNvPicPr/>
          <p:nvPr/>
        </p:nvPicPr>
        <p:blipFill>
          <a:blip r:embed="rId4" cstate="print"/>
          <a:srcRect/>
          <a:stretch>
            <a:fillRect/>
          </a:stretch>
        </p:blipFill>
        <p:spPr>
          <a:xfrm>
            <a:off x="5225424" y="2203778"/>
            <a:ext cx="2871289" cy="424754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11560" y="260648"/>
            <a:ext cx="7920880" cy="3692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dirty="0" smtClean="0">
                <a:solidFill>
                  <a:prstClr val="black"/>
                </a:solidFill>
              </a:rPr>
              <a:t>	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872285" y="629423"/>
            <a:ext cx="6408712" cy="15591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l">
              <a:buFont typeface="Arial" pitchFamily="34" charset="0"/>
              <a:buChar char="•"/>
            </a:pPr>
            <a:r>
              <a:rPr lang="ru-RU" sz="1600" b="1" dirty="0" smtClean="0"/>
              <a:t>	</a:t>
            </a:r>
            <a:r>
              <a:rPr lang="ru-RU" sz="2400" b="1" dirty="0" smtClean="0"/>
              <a:t>Волшебные светящиеся камешки и сенсорный пакет для рисования доставят много положительных эмоций </a:t>
            </a:r>
            <a:endParaRPr lang="ru-RU" sz="1600" b="1" dirty="0" smtClean="0"/>
          </a:p>
        </p:txBody>
      </p:sp>
      <p:pic>
        <p:nvPicPr>
          <p:cNvPr id="9221" name="Рисунок 9220"/>
          <p:cNvPicPr/>
          <p:nvPr/>
        </p:nvPicPr>
        <p:blipFill>
          <a:blip r:embed="rId3" cstate="print"/>
          <a:srcRect/>
          <a:stretch>
            <a:fillRect/>
          </a:stretch>
        </p:blipFill>
        <p:spPr>
          <a:xfrm>
            <a:off x="465980" y="2384587"/>
            <a:ext cx="3230284" cy="4307046"/>
          </a:xfrm>
          <a:prstGeom prst="rect">
            <a:avLst/>
          </a:prstGeom>
          <a:blipFill>
            <a:blip r:embed="rId4" cstate="print"/>
            <a:srcRect/>
            <a:stretch>
              <a:fillRect/>
            </a:stretch>
          </a:blipFill>
        </p:spPr>
      </p:pic>
      <p:pic>
        <p:nvPicPr>
          <p:cNvPr id="9222" name="Рисунок 9221"/>
          <p:cNvPicPr/>
          <p:nvPr/>
        </p:nvPicPr>
        <p:blipFill>
          <a:blip r:embed="rId4" cstate="print"/>
          <a:srcRect/>
          <a:stretch>
            <a:fillRect/>
          </a:stretch>
        </p:blipFill>
        <p:spPr>
          <a:xfrm>
            <a:off x="4837903" y="2319890"/>
            <a:ext cx="3276141" cy="438731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83568" y="240318"/>
            <a:ext cx="7848872" cy="3692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Arial" pitchFamily="34" charset="0"/>
              <a:buChar char="•"/>
            </a:pPr>
            <a:r>
              <a:rPr lang="ru-RU" b="1" dirty="0" smtClean="0"/>
              <a:t>	</a:t>
            </a:r>
            <a:endParaRPr lang="ru-RU" sz="1600" b="1" dirty="0"/>
          </a:p>
        </p:txBody>
      </p:sp>
      <p:sp>
        <p:nvSpPr>
          <p:cNvPr id="2054" name="Прямоугольник 2053"/>
          <p:cNvSpPr/>
          <p:nvPr/>
        </p:nvSpPr>
        <p:spPr>
          <a:xfrm>
            <a:off x="650678" y="432553"/>
            <a:ext cx="8155992" cy="11933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/>
              <a:t>В уголке уединения можно поиграть в свои любимые игры, почитать книгу, полежать на ковре или просто спрятаться</a:t>
            </a:r>
          </a:p>
        </p:txBody>
      </p:sp>
      <p:pic>
        <p:nvPicPr>
          <p:cNvPr id="2055" name="Рисунок 2054"/>
          <p:cNvPicPr/>
          <p:nvPr/>
        </p:nvPicPr>
        <p:blipFill>
          <a:blip r:embed="rId3" cstate="print"/>
          <a:srcRect/>
          <a:stretch>
            <a:fillRect/>
          </a:stretch>
        </p:blipFill>
        <p:spPr>
          <a:xfrm>
            <a:off x="455762" y="2051855"/>
            <a:ext cx="2279360" cy="4214620"/>
          </a:xfrm>
          <a:prstGeom prst="rect">
            <a:avLst/>
          </a:prstGeom>
        </p:spPr>
      </p:pic>
      <p:pic>
        <p:nvPicPr>
          <p:cNvPr id="2056" name="Рисунок 2055"/>
          <p:cNvPicPr/>
          <p:nvPr/>
        </p:nvPicPr>
        <p:blipFill>
          <a:blip r:embed="rId4" cstate="print"/>
          <a:srcRect/>
          <a:stretch>
            <a:fillRect/>
          </a:stretch>
        </p:blipFill>
        <p:spPr>
          <a:xfrm>
            <a:off x="6236124" y="2144281"/>
            <a:ext cx="2413330" cy="4085224"/>
          </a:xfrm>
          <a:prstGeom prst="rect">
            <a:avLst/>
          </a:prstGeom>
          <a:blipFill>
            <a:blip r:embed="rId5" cstate="print"/>
            <a:srcRect/>
            <a:stretch>
              <a:fillRect/>
            </a:stretch>
          </a:blipFill>
        </p:spPr>
      </p:pic>
      <p:pic>
        <p:nvPicPr>
          <p:cNvPr id="2057" name="Рисунок 2056"/>
          <p:cNvPicPr/>
          <p:nvPr/>
        </p:nvPicPr>
        <p:blipFill>
          <a:blip r:embed="rId6" cstate="print"/>
          <a:srcRect/>
          <a:stretch>
            <a:fillRect/>
          </a:stretch>
        </p:blipFill>
        <p:spPr>
          <a:xfrm>
            <a:off x="3265508" y="2112148"/>
            <a:ext cx="2520557" cy="423635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83568" y="836712"/>
            <a:ext cx="8064896" cy="3383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Arial" pitchFamily="34" charset="0"/>
              <a:buChar char="•"/>
            </a:pPr>
            <a:r>
              <a:rPr lang="ru-RU" sz="1600" b="1" dirty="0" smtClean="0"/>
              <a:t>	</a:t>
            </a:r>
            <a:endParaRPr lang="ru-RU" sz="1600" b="1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971600" y="260648"/>
            <a:ext cx="7416824" cy="3692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dirty="0" smtClean="0"/>
              <a:t>:</a:t>
            </a:r>
            <a:endParaRPr lang="ru-RU" b="1" dirty="0"/>
          </a:p>
        </p:txBody>
      </p:sp>
      <p:pic>
        <p:nvPicPr>
          <p:cNvPr id="6149" name="Рисунок 6148"/>
          <p:cNvPicPr/>
          <p:nvPr/>
        </p:nvPicPr>
        <p:blipFill>
          <a:blip r:embed="rId3" cstate="print"/>
          <a:srcRect/>
          <a:stretch>
            <a:fillRect/>
          </a:stretch>
        </p:blipFill>
        <p:spPr>
          <a:xfrm>
            <a:off x="99994" y="295763"/>
            <a:ext cx="3207336" cy="4935542"/>
          </a:xfrm>
          <a:prstGeom prst="rect">
            <a:avLst/>
          </a:prstGeom>
        </p:spPr>
      </p:pic>
      <p:pic>
        <p:nvPicPr>
          <p:cNvPr id="6150" name="Рисунок 6149"/>
          <p:cNvPicPr/>
          <p:nvPr/>
        </p:nvPicPr>
        <p:blipFill>
          <a:blip r:embed="rId4" cstate="print"/>
          <a:srcRect/>
          <a:stretch>
            <a:fillRect/>
          </a:stretch>
        </p:blipFill>
        <p:spPr>
          <a:xfrm>
            <a:off x="6383956" y="2124395"/>
            <a:ext cx="2655501" cy="4474812"/>
          </a:xfrm>
          <a:prstGeom prst="rect">
            <a:avLst/>
          </a:prstGeom>
        </p:spPr>
      </p:pic>
      <p:pic>
        <p:nvPicPr>
          <p:cNvPr id="6151" name="Рисунок 6150"/>
          <p:cNvPicPr/>
          <p:nvPr/>
        </p:nvPicPr>
        <p:blipFill>
          <a:blip r:embed="rId5" cstate="print"/>
          <a:srcRect/>
          <a:stretch>
            <a:fillRect/>
          </a:stretch>
        </p:blipFill>
        <p:spPr>
          <a:xfrm>
            <a:off x="3450360" y="1291362"/>
            <a:ext cx="2816319" cy="490474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Spring">
  <a:themeElements>
    <a:clrScheme name="Открытая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Spring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100000"/>
                <a:shade val="100000"/>
                <a:hueMod val="100000"/>
                <a:satMod val="106000"/>
                <a:lumMod val="100000"/>
              </a:schemeClr>
            </a:gs>
            <a:gs pos="88000">
              <a:schemeClr val="phClr">
                <a:tint val="90000"/>
                <a:shade val="68000"/>
                <a:hueMod val="100000"/>
                <a:satMod val="114000"/>
                <a:lumMod val="74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4000"/>
                <a:shade val="100000"/>
                <a:hueMod val="100000"/>
                <a:satMod val="118000"/>
                <a:lumMod val="100000"/>
              </a:schemeClr>
            </a:gs>
            <a:gs pos="100000">
              <a:schemeClr val="phClr">
                <a:tint val="98000"/>
                <a:shade val="68000"/>
                <a:hueMod val="100000"/>
                <a:satMod val="118000"/>
                <a:lumMod val="82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Весна</Template>
  <TotalTime>431</TotalTime>
  <Words>142</Words>
  <Application>Microsoft Office PowerPoint</Application>
  <PresentationFormat>Экран (4:3)</PresentationFormat>
  <Paragraphs>40</Paragraphs>
  <Slides>10</Slides>
  <Notes>10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Spring</vt:lpstr>
      <vt:lpstr>МАДОУ ДЕТСКИЙ САД №51 гУЛАН-УДЭ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sk</cp:lastModifiedBy>
  <cp:revision>30</cp:revision>
  <dcterms:created xsi:type="dcterms:W3CDTF">2012-11-12T15:01:19Z</dcterms:created>
  <dcterms:modified xsi:type="dcterms:W3CDTF">2022-11-09T06:31:05Z</dcterms:modified>
</cp:coreProperties>
</file>