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5" r:id="rId2"/>
    <p:sldId id="266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84EF9-A3AC-4BCA-91B8-183DB3DD3F7F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2BA9A-0DF1-49E8-B449-58520416F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AB4594A-D029-4952-B7AD-EC7A62B05A5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5C8E99B2-1E1F-49A2-A048-1811CD73894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3A48BB9B-2672-4FFC-BDD6-F3C920FE4BE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E40959B-C275-45C8-9649-DDB4EBBE37A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6EC67B5-8825-4DBF-894E-6D91EA2923A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7072BA9A-0DF1-49E8-B449-58520416F64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D12892AB-E568-4711-AB33-BD8E0F33C1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DFE6987-0236-498B-9522-7AFAB93C139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7BC4EFE-AF3F-4F24-A6A9-CDE0DA8A461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8CA7382-C064-4E4A-AB4C-BA419DA2478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B25C783-AD1B-483C-B052-19BCA0C2F55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58CE267-77DF-4343-A9D7-90DBAE63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B25C783-AD1B-483C-B052-19BCA0C2F55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58CE267-77DF-4343-A9D7-90DBAE63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B25C783-AD1B-483C-B052-19BCA0C2F55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58CE267-77DF-4343-A9D7-90DBAE63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B25C783-AD1B-483C-B052-19BCA0C2F55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58CE267-77DF-4343-A9D7-90DBAE63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B25C783-AD1B-483C-B052-19BCA0C2F55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58CE267-77DF-4343-A9D7-90DBAE63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B25C783-AD1B-483C-B052-19BCA0C2F55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58CE267-77DF-4343-A9D7-90DBAE63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B25C783-AD1B-483C-B052-19BCA0C2F55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58CE267-77DF-4343-A9D7-90DBAE63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B25C783-AD1B-483C-B052-19BCA0C2F55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58CE267-77DF-4343-A9D7-90DBAE63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B25C783-AD1B-483C-B052-19BCA0C2F55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58CE267-77DF-4343-A9D7-90DBAE63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B25C783-AD1B-483C-B052-19BCA0C2F55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58CE267-77DF-4343-A9D7-90DBAE63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B25C783-AD1B-483C-B052-19BCA0C2F55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58CE267-77DF-4343-A9D7-90DBAE636EF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 noEditPoints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/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/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/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/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/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/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/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/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/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/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/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/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/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/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/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/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/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/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/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/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/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/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/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/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/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/>
                <a:rect l="l" t="t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anchor="t"/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/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/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/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anchor="t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/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/>
                <p:nvPr/>
              </p:nvSpPr>
              <p:spPr bwMode="auto">
                <a:custGeom>
                  <a:avLst/>
                  <a:gdLst/>
                  <a:ahLst/>
                  <a:cxnLst/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/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anchor="t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/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/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/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anchor="t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/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/>
                <p:nvPr/>
              </p:nvSpPr>
              <p:spPr bwMode="auto">
                <a:custGeom>
                  <a:avLst/>
                  <a:gdLst/>
                  <a:ahLst/>
                  <a:cxnLst/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/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anchor="t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/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/>
                <p:nvPr/>
              </p:nvSpPr>
              <p:spPr bwMode="auto">
                <a:custGeom>
                  <a:avLst/>
                  <a:gdLst/>
                  <a:ahLst/>
                  <a:cxnLst/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/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/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/>
                <p:nvPr/>
              </p:nvSpPr>
              <p:spPr bwMode="auto">
                <a:custGeom>
                  <a:avLst/>
                  <a:gdLst/>
                  <a:ahLst/>
                  <a:cxnLst/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/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anchor="t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/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/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/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anchor="t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/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/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/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/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/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/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/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anchor="t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/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/>
                <p:nvPr/>
              </p:nvSpPr>
              <p:spPr bwMode="auto">
                <a:custGeom>
                  <a:avLst/>
                  <a:gdLst/>
                  <a:ahLst/>
                  <a:cxnLst/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/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anchor="t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/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/>
                <p:nvPr/>
              </p:nvSpPr>
              <p:spPr bwMode="auto">
                <a:custGeom>
                  <a:avLst/>
                  <a:gdLst/>
                  <a:ahLst/>
                  <a:cxnLst/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/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/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/>
                <p:nvPr/>
              </p:nvSpPr>
              <p:spPr bwMode="auto">
                <a:custGeom>
                  <a:avLst/>
                  <a:gdLst/>
                  <a:ahLst/>
                  <a:cxnLst/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/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anchor="t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/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/>
                <p:nvPr/>
              </p:nvSpPr>
              <p:spPr bwMode="auto">
                <a:custGeom>
                  <a:avLst/>
                  <a:gdLst/>
                  <a:ahLst/>
                  <a:cxnLst/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/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anchor="t"/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anchor="t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B25C783-AD1B-483C-B052-19BCA0C2F55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8CE267-77DF-4343-A9D7-90DBAE63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32741" y="527843"/>
            <a:ext cx="8274855" cy="924475"/>
          </a:xfrm>
        </p:spPr>
        <p:txBody>
          <a:bodyPr/>
          <a:lstStyle/>
          <a:p>
            <a:r>
              <a:rPr lang="ru-RU" sz="2800" b="1">
                <a:solidFill>
                  <a:srgbClr val="000000"/>
                </a:solidFill>
              </a:rPr>
              <a:t>МАДОУ ДЕТСКИЙ САД №51 гУЛАН-УДЭ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1009443" y="1704662"/>
            <a:ext cx="7125112" cy="36634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«Уголок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уединения в группе раннего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возраста»                      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dirty="0"/>
              <a:t>                      </a:t>
            </a:r>
            <a:r>
              <a:rPr lang="ru-RU" sz="2000" dirty="0">
                <a:solidFill>
                  <a:schemeClr val="tx1"/>
                </a:solidFill>
              </a:rPr>
              <a:t>Воспитатели: Семенова С.К.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</a:rPr>
              <a:t>                                                       Шевелева О.С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8249" y="1268760"/>
            <a:ext cx="5837605" cy="33972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  <a:endParaRPr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7200" b="1" spc="50" dirty="0"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7200" b="1" spc="50" dirty="0" smtClean="0"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7200" b="1" spc="50" dirty="0" smtClean="0"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7200" b="1" spc="50" dirty="0"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06522"/>
            <a:ext cx="7776864" cy="1618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sz="1600" b="1" dirty="0" smtClean="0"/>
              <a:t>Для любого ребенка поступление в детское дошкольное учреждение является трудным шагом. В этот момент резко изменяется окружающая обстановка, а вместо близких и дорогих родителей появляются воспитатели, няни и другие незнакомые взрослые.</a:t>
            </a:r>
          </a:p>
          <a:p>
            <a:pPr algn="just"/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5994" y="3182645"/>
            <a:ext cx="4087903" cy="369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 smtClean="0"/>
              <a:t>	</a:t>
            </a:r>
            <a:endParaRPr lang="ru-RU" b="1" dirty="0"/>
          </a:p>
        </p:txBody>
      </p:sp>
      <p:pic>
        <p:nvPicPr>
          <p:cNvPr id="1028" name="Рисунок 1027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22648" y="1894309"/>
            <a:ext cx="2977709" cy="3620394"/>
          </a:xfrm>
          <a:prstGeom prst="rect">
            <a:avLst/>
          </a:prstGeom>
        </p:spPr>
      </p:pic>
      <p:sp>
        <p:nvSpPr>
          <p:cNvPr id="1029" name="TextBox 1028"/>
          <p:cNvSpPr txBox="1"/>
          <p:nvPr/>
        </p:nvSpPr>
        <p:spPr>
          <a:xfrm>
            <a:off x="287556" y="1704801"/>
            <a:ext cx="5563011" cy="3448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43734"/>
                </a:solidFill>
              </a:rPr>
              <a:t>ЗАДАЧИ УГОЛКА УЕДИНЕНИЯ</a:t>
            </a:r>
          </a:p>
          <a:p>
            <a:endParaRPr/>
          </a:p>
          <a:p>
            <a:pPr marL="514350" indent="-514350">
              <a:buFont typeface="Wingdings" charset="0"/>
              <a:buChar char="Ø"/>
            </a:pPr>
            <a:r>
              <a:rPr lang="ru-RU" sz="2000" b="1" dirty="0">
                <a:solidFill>
                  <a:srgbClr val="000000"/>
                </a:solidFill>
              </a:rPr>
              <a:t>формировать условия для развития эмоциональной сферы детей</a:t>
            </a:r>
            <a:endParaRPr sz="2000"/>
          </a:p>
          <a:p>
            <a:pPr marL="514350" indent="-514350">
              <a:buFont typeface="Wingdings" charset="0"/>
              <a:buChar char="Ø"/>
            </a:pPr>
            <a:r>
              <a:rPr lang="ru-RU" sz="2000" b="1" dirty="0">
                <a:solidFill>
                  <a:srgbClr val="000000"/>
                </a:solidFill>
              </a:rPr>
              <a:t>помочь малышам адаптироваться в новом коллективе, к новым условиям</a:t>
            </a:r>
            <a:endParaRPr sz="2000"/>
          </a:p>
          <a:p>
            <a:pPr marL="514350" indent="-514350">
              <a:buFont typeface="Wingdings" charset="0"/>
              <a:buChar char="Ø"/>
            </a:pPr>
            <a:r>
              <a:rPr lang="ru-RU" sz="2000" b="1" dirty="0">
                <a:solidFill>
                  <a:srgbClr val="000000"/>
                </a:solidFill>
              </a:rPr>
              <a:t>предупредить нервное перенапряжение воспитанников</a:t>
            </a:r>
            <a:endParaRPr sz="2000"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22778"/>
            <a:ext cx="7704856" cy="107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+mj-lt"/>
              <a:buNone/>
            </a:pPr>
            <a:r>
              <a:rPr lang="ru-RU" sz="3200" b="1" dirty="0">
                <a:solidFill>
                  <a:srgbClr val="FF0000"/>
                </a:solidFill>
              </a:rPr>
              <a:t>Уголок уединения внашей группе</a:t>
            </a:r>
            <a:endParaRPr lang="ru-RU" b="1" dirty="0"/>
          </a:p>
        </p:txBody>
      </p:sp>
      <p:pic>
        <p:nvPicPr>
          <p:cNvPr id="2052" name="Рисунок 2051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8496" y="1492908"/>
            <a:ext cx="2964200" cy="3486628"/>
          </a:xfrm>
          <a:prstGeom prst="rect">
            <a:avLst/>
          </a:prstGeom>
        </p:spPr>
      </p:pic>
      <p:pic>
        <p:nvPicPr>
          <p:cNvPr id="2053" name="Рисунок 2052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 rot="21600000">
            <a:off x="5502214" y="1593351"/>
            <a:ext cx="3143815" cy="3674924"/>
          </a:xfrm>
          <a:prstGeom prst="rect">
            <a:avLst/>
          </a:prstGeom>
        </p:spPr>
      </p:pic>
      <p:sp>
        <p:nvSpPr>
          <p:cNvPr id="2054" name="Прямоугольник 2053"/>
          <p:cNvSpPr/>
          <p:nvPr/>
        </p:nvSpPr>
        <p:spPr>
          <a:xfrm>
            <a:off x="780075" y="5257184"/>
            <a:ext cx="7297209" cy="1009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/>
              <a:t>Желтый цвет символизирует любовь к жизни. Он способен принести радость и смех,стимулирует умственные способности, повышает настроение.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064896" cy="369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endParaRPr lang="ru-RU" b="1" dirty="0"/>
          </a:p>
        </p:txBody>
      </p:sp>
      <p:sp>
        <p:nvSpPr>
          <p:cNvPr id="2053" name="Прямоугольник 2052"/>
          <p:cNvSpPr/>
          <p:nvPr/>
        </p:nvSpPr>
        <p:spPr>
          <a:xfrm>
            <a:off x="632193" y="469524"/>
            <a:ext cx="7426034" cy="155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/>
              <a:t>Наш уголок может быть разным.. При помощи прищепок мы меняем задний фон , тем самым вызывая у малышей новые интересы и эмоции</a:t>
            </a:r>
          </a:p>
        </p:txBody>
      </p:sp>
      <p:pic>
        <p:nvPicPr>
          <p:cNvPr id="2054" name="Рисунок 2053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38728" y="2179940"/>
            <a:ext cx="3307087" cy="4419267"/>
          </a:xfrm>
          <a:prstGeom prst="rect">
            <a:avLst/>
          </a:prstGeom>
          <a:blipFill>
            <a:blip r:embed="rId4" cstate="print"/>
            <a:srcRect/>
            <a:stretch>
              <a:fillRect/>
            </a:stretch>
          </a:blipFill>
        </p:spPr>
      </p:pic>
      <p:pic>
        <p:nvPicPr>
          <p:cNvPr id="2056" name="Рисунок 205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040086" y="2241935"/>
            <a:ext cx="3056626" cy="4395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3579" y="332656"/>
            <a:ext cx="3888432" cy="64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</a:p>
          <a:p>
            <a:pPr algn="just"/>
            <a:r>
              <a:rPr lang="ru-RU" b="1" dirty="0" smtClean="0"/>
              <a:t>	</a:t>
            </a:r>
            <a:endParaRPr lang="ru-RU" b="1" dirty="0"/>
          </a:p>
        </p:txBody>
      </p:sp>
      <p:pic>
        <p:nvPicPr>
          <p:cNvPr id="6148" name="Рисунок 6147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0228" y="1392549"/>
            <a:ext cx="3405894" cy="4541192"/>
          </a:xfrm>
          <a:prstGeom prst="rect">
            <a:avLst/>
          </a:prstGeom>
        </p:spPr>
      </p:pic>
      <p:pic>
        <p:nvPicPr>
          <p:cNvPr id="6149" name="Рисунок 6148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3116" y="1342265"/>
            <a:ext cx="3533017" cy="475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112" y="188640"/>
            <a:ext cx="8064896" cy="369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endParaRPr lang="ru-RU" sz="105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00649" y="590607"/>
            <a:ext cx="7751450" cy="11933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0000"/>
                </a:solidFill>
              </a:rPr>
              <a:t>Мягкие красивые подушки и игрушки, пушистый ковер позволят малышу отвлечься и расслабиться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504" y="4316903"/>
            <a:ext cx="4775520" cy="64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</a:p>
          <a:p>
            <a:pPr algn="just"/>
            <a:r>
              <a:rPr lang="ru-RU" b="1" dirty="0" smtClean="0"/>
              <a:t>	</a:t>
            </a:r>
            <a:endParaRPr lang="ru-RU" b="1" dirty="0"/>
          </a:p>
        </p:txBody>
      </p:sp>
      <p:pic>
        <p:nvPicPr>
          <p:cNvPr id="8197" name="Рисунок 8196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3940" y="2119633"/>
            <a:ext cx="3234905" cy="4313207"/>
          </a:xfrm>
          <a:prstGeom prst="rect">
            <a:avLst/>
          </a:prstGeom>
        </p:spPr>
      </p:pic>
      <p:pic>
        <p:nvPicPr>
          <p:cNvPr id="8198" name="Рисунок 8197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25424" y="2203778"/>
            <a:ext cx="2871289" cy="4247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920880" cy="369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2285" y="629423"/>
            <a:ext cx="6408712" cy="1559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ru-RU" sz="1600" b="1" dirty="0" smtClean="0"/>
              <a:t>	</a:t>
            </a:r>
            <a:r>
              <a:rPr lang="ru-RU" sz="2400" b="1" dirty="0" smtClean="0"/>
              <a:t>Волшебные светящиеся камешки и сенсорный пакет для рисования доставят много положительных эмоций </a:t>
            </a:r>
            <a:endParaRPr lang="ru-RU" sz="1600" b="1" dirty="0" smtClean="0"/>
          </a:p>
        </p:txBody>
      </p:sp>
      <p:pic>
        <p:nvPicPr>
          <p:cNvPr id="9221" name="Рисунок 9220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5980" y="2384587"/>
            <a:ext cx="3230284" cy="4307046"/>
          </a:xfrm>
          <a:prstGeom prst="rect">
            <a:avLst/>
          </a:prstGeom>
          <a:blipFill>
            <a:blip r:embed="rId4" cstate="print"/>
            <a:srcRect/>
            <a:stretch>
              <a:fillRect/>
            </a:stretch>
          </a:blipFill>
        </p:spPr>
      </p:pic>
      <p:pic>
        <p:nvPicPr>
          <p:cNvPr id="9222" name="Рисунок 9221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37903" y="2319890"/>
            <a:ext cx="3276141" cy="4387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40318"/>
            <a:ext cx="7848872" cy="369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/>
              <a:t>	</a:t>
            </a:r>
            <a:endParaRPr lang="ru-RU" sz="1600" b="1" dirty="0"/>
          </a:p>
        </p:txBody>
      </p:sp>
      <p:sp>
        <p:nvSpPr>
          <p:cNvPr id="2054" name="Прямоугольник 2053"/>
          <p:cNvSpPr/>
          <p:nvPr/>
        </p:nvSpPr>
        <p:spPr>
          <a:xfrm>
            <a:off x="650678" y="432553"/>
            <a:ext cx="8155992" cy="1193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/>
              <a:t>В уголке уединения можно поиграть в свои любимые игры, почитать книгу, полежать на ковре или просто спрятаться</a:t>
            </a:r>
          </a:p>
        </p:txBody>
      </p:sp>
      <p:pic>
        <p:nvPicPr>
          <p:cNvPr id="2055" name="Рисунок 2054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5762" y="2051855"/>
            <a:ext cx="2279360" cy="4214620"/>
          </a:xfrm>
          <a:prstGeom prst="rect">
            <a:avLst/>
          </a:prstGeom>
        </p:spPr>
      </p:pic>
      <p:pic>
        <p:nvPicPr>
          <p:cNvPr id="2056" name="Рисунок 2055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36124" y="2144281"/>
            <a:ext cx="2413330" cy="4085224"/>
          </a:xfrm>
          <a:prstGeom prst="rect">
            <a:avLst/>
          </a:prstGeom>
          <a:blipFill>
            <a:blip r:embed="rId5" cstate="print"/>
            <a:srcRect/>
            <a:stretch>
              <a:fillRect/>
            </a:stretch>
          </a:blipFill>
        </p:spPr>
      </p:pic>
      <p:pic>
        <p:nvPicPr>
          <p:cNvPr id="2057" name="Рисунок 2056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265508" y="2112148"/>
            <a:ext cx="2520557" cy="423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8064896" cy="338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/>
              <a:t>	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60648"/>
            <a:ext cx="7416824" cy="369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:</a:t>
            </a:r>
            <a:endParaRPr lang="ru-RU" b="1" dirty="0"/>
          </a:p>
        </p:txBody>
      </p:sp>
      <p:pic>
        <p:nvPicPr>
          <p:cNvPr id="6149" name="Рисунок 6148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994" y="295763"/>
            <a:ext cx="3207336" cy="4935542"/>
          </a:xfrm>
          <a:prstGeom prst="rect">
            <a:avLst/>
          </a:prstGeom>
        </p:spPr>
      </p:pic>
      <p:pic>
        <p:nvPicPr>
          <p:cNvPr id="6150" name="Рисунок 6149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383956" y="2124395"/>
            <a:ext cx="2655501" cy="4474812"/>
          </a:xfrm>
          <a:prstGeom prst="rect">
            <a:avLst/>
          </a:prstGeom>
        </p:spPr>
      </p:pic>
      <p:pic>
        <p:nvPicPr>
          <p:cNvPr id="6151" name="Рисунок 615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450360" y="1291362"/>
            <a:ext cx="2816319" cy="4904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431</TotalTime>
  <Words>142</Words>
  <Application>Microsoft Office PowerPoint</Application>
  <PresentationFormat>Экран (4:3)</PresentationFormat>
  <Paragraphs>40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МАДОУ ДЕТСКИЙ САД №51 гУЛАН-УДЭ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sk</cp:lastModifiedBy>
  <cp:revision>30</cp:revision>
  <dcterms:created xsi:type="dcterms:W3CDTF">2012-11-12T15:01:19Z</dcterms:created>
  <dcterms:modified xsi:type="dcterms:W3CDTF">2022-11-09T06:31:05Z</dcterms:modified>
</cp:coreProperties>
</file>