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5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>
        <p:scale>
          <a:sx n="122" d="100"/>
          <a:sy n="122" d="100"/>
        </p:scale>
        <p:origin x="-9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3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78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861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9671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40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635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576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23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41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64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8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436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9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2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91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58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93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C9C949D-7D5F-43F2-8781-48397544CC6F}" type="datetimeFigureOut">
              <a:rPr lang="ru-RU" smtClean="0"/>
              <a:t>25.04.2024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5D51D-907F-4487-AA25-8318474D9C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5876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8759"/>
            <a:ext cx="10515600" cy="19029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№51.г.Улан-Удэ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ЭНЕРГИЯ»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«Светлячок»  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Сапунов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Богдан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0704" y="2052638"/>
            <a:ext cx="5572367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4410" y="124122"/>
            <a:ext cx="9975273" cy="664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9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6492" y="237506"/>
            <a:ext cx="9812113" cy="653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76301" y="457200"/>
            <a:ext cx="7849589" cy="5878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Пример: Электричество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818" r="7818"/>
          <a:stretch>
            <a:fillRect/>
          </a:stretch>
        </p:blipFill>
        <p:spPr>
          <a:xfrm>
            <a:off x="326180" y="1151907"/>
            <a:ext cx="6888090" cy="5438898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386452" y="2057400"/>
            <a:ext cx="4619501" cy="38115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235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2" y="145118"/>
            <a:ext cx="11309268" cy="637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4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7290" y="104194"/>
            <a:ext cx="8831405" cy="661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503" y="237506"/>
            <a:ext cx="11093441" cy="644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0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143" y="355356"/>
            <a:ext cx="11136609" cy="62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7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0178" y="286037"/>
            <a:ext cx="7933853" cy="648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3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8161" y="75739"/>
            <a:ext cx="10281586" cy="672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7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5978" y="154379"/>
            <a:ext cx="8797821" cy="659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6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697" y="139330"/>
            <a:ext cx="9022578" cy="650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6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</TotalTime>
  <Words>12</Words>
  <Application>Microsoft Office PowerPoint</Application>
  <PresentationFormat>Произвольный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Ион</vt:lpstr>
      <vt:lpstr>МАДОУ детский сад №51.г.Улан-Удэ «ЭНЕРГИЯ» Старшая группа «Светлячок»   Сапунов Богдан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Пример: Электричество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№51.г.Улан-Удэ                                                        ЭНЕРГИЯ                                         Старшая группа «Светлячок»                                                        Сапунов Богдан</dc:title>
  <dc:creator>Наталья</dc:creator>
  <cp:lastModifiedBy>Дмитрий</cp:lastModifiedBy>
  <cp:revision>5</cp:revision>
  <dcterms:created xsi:type="dcterms:W3CDTF">2024-04-25T05:29:01Z</dcterms:created>
  <dcterms:modified xsi:type="dcterms:W3CDTF">2024-04-25T14:26:53Z</dcterms:modified>
</cp:coreProperties>
</file>