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59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122" d="100"/>
          <a:sy n="122" d="100"/>
        </p:scale>
        <p:origin x="-9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53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78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86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9671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40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35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76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23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41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4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68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3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29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2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91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58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93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C9C949D-7D5F-43F2-8781-48397544CC6F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5D51D-907F-4487-AA25-8318474D9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87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59"/>
            <a:ext cx="10515600" cy="19029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№51.г.Улан-Удэ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ЭНЕРГИЯ»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«Светлячок» 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Сапунов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704" y="2052638"/>
            <a:ext cx="557236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1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410" y="124122"/>
            <a:ext cx="9975273" cy="66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492" y="237506"/>
            <a:ext cx="9812113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76301" y="457200"/>
            <a:ext cx="7849589" cy="5878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Пример: Электричество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18" r="7818"/>
          <a:stretch>
            <a:fillRect/>
          </a:stretch>
        </p:blipFill>
        <p:spPr>
          <a:xfrm>
            <a:off x="326180" y="1151907"/>
            <a:ext cx="6888090" cy="5438898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386452" y="2057400"/>
            <a:ext cx="4619501" cy="38115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23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2" y="145118"/>
            <a:ext cx="11309268" cy="63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290" y="104194"/>
            <a:ext cx="8831405" cy="661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503" y="237506"/>
            <a:ext cx="11093441" cy="64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143" y="355356"/>
            <a:ext cx="11136609" cy="6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7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0178" y="286037"/>
            <a:ext cx="7933853" cy="64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3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161" y="75739"/>
            <a:ext cx="10281586" cy="67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978" y="154379"/>
            <a:ext cx="8797821" cy="659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697" y="139330"/>
            <a:ext cx="9022578" cy="65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</TotalTime>
  <Words>12</Words>
  <Application>Microsoft Office PowerPoint</Application>
  <PresentationFormat>Произвольный</PresentationFormat>
  <Paragraphs>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Ион</vt:lpstr>
      <vt:lpstr>МАДОУ детский сад №51.г.Улан-Удэ «ЭНЕРГИЯ» Старшая группа «Светлячок»   Сапунов Богдан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Пример: Электричество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детский сад №51.г.Улан-Удэ                                                        ЭНЕРГИЯ                                         Старшая группа «Светлячок»                                                        Сапунов Богдан</dc:title>
  <dc:creator>Наталья</dc:creator>
  <cp:lastModifiedBy>Дмитрий</cp:lastModifiedBy>
  <cp:revision>5</cp:revision>
  <dcterms:created xsi:type="dcterms:W3CDTF">2024-04-25T05:29:01Z</dcterms:created>
  <dcterms:modified xsi:type="dcterms:W3CDTF">2024-04-25T14:26:53Z</dcterms:modified>
</cp:coreProperties>
</file>