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68" r:id="rId2"/>
    <p:sldId id="267" r:id="rId3"/>
    <p:sldId id="265" r:id="rId4"/>
    <p:sldId id="266" r:id="rId5"/>
    <p:sldId id="269" r:id="rId6"/>
    <p:sldId id="270" r:id="rId7"/>
    <p:sldId id="271" r:id="rId8"/>
    <p:sldId id="272" r:id="rId9"/>
  </p:sldIdLst>
  <p:sldSz cx="9144000" cy="6858000" type="screen4x3"/>
  <p:notesSz cx="6858000" cy="9144000"/>
  <p:embeddedFontLst>
    <p:embeddedFont>
      <p:font typeface="Comic Sans MS" pitchFamily="66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508" y="1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44562-35BF-44F2-B78C-5878F1CAB251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79817-6F81-44DD-A9DB-13FC13B776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79817-6F81-44DD-A9DB-13FC13B77647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79817-6F81-44DD-A9DB-13FC13B77647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4957770" cy="1885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4929222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27.10.2024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115196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014434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15064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32951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92152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92152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43296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600200"/>
            <a:ext cx="35719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5432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543296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71935" y="1535113"/>
            <a:ext cx="35719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71935" y="2174875"/>
            <a:ext cx="357190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4068784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00600"/>
            <a:ext cx="6778654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0034" y="612775"/>
            <a:ext cx="6778654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367338"/>
            <a:ext cx="677865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7186634" cy="1224136"/>
          </a:xfrm>
        </p:spPr>
        <p:txBody>
          <a:bodyPr/>
          <a:lstStyle/>
          <a:p>
            <a:r>
              <a:rPr lang="ru-RU" sz="1800" dirty="0" smtClean="0"/>
              <a:t>04 ОКТЯБРЯ  ВСЕМИРНЫЙ ДЕНЬ ЗАЩИТЫ ЖИВОТНЫХ.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5000660" cy="2331690"/>
          </a:xfrm>
        </p:spPr>
        <p:txBody>
          <a:bodyPr anchor="ctr"/>
          <a:lstStyle/>
          <a:p>
            <a:r>
              <a:rPr lang="ru-RU" sz="1200" dirty="0" smtClean="0"/>
              <a:t>Далеко не всегда животные сами могут себя защитить. Люди вырубают леса, меняют облик природы. От этой хозяйственной деятельности человека огромное количество зверей и птиц уже навсегда бесследно исчезли, и увидеть их мы можем только на картинках. Ещё больше «братьев наших меньших» находятся под угрозой исчезновения. Чтобы помочь им сохраниться, создаются специальные особо охраняемые уголки природы, которые называются заповедниками. А человек не вмешивается в их жизнь, лишь изредка приходя туда как гость. В России многое делается для охраны редких и находящихся под угрозой исчезновения диких животных. Они занесены Красную книгу, их защищают и поддерживают. Без этого эти животные просто исчезнут с лица земли, причём очень скоро. Поэтому и ведут большую работу в этом направлении государственные заповедники России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072074"/>
            <a:ext cx="5214974" cy="517166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sz="1200" b="1" dirty="0" smtClean="0">
                <a:latin typeface="Comic Sans MS" pitchFamily="66" charset="0"/>
                <a:cs typeface="Arial" charset="0"/>
              </a:rPr>
              <a:t>АВТОР</a:t>
            </a:r>
          </a:p>
          <a:p>
            <a:pPr>
              <a:spcBef>
                <a:spcPct val="0"/>
              </a:spcBef>
              <a:defRPr/>
            </a:pPr>
            <a:r>
              <a:rPr lang="ru-RU" sz="1200" b="1" dirty="0" err="1" smtClean="0">
                <a:latin typeface="Comic Sans MS" pitchFamily="66" charset="0"/>
                <a:cs typeface="Arial" charset="0"/>
              </a:rPr>
              <a:t>Чукаева</a:t>
            </a:r>
            <a:r>
              <a:rPr lang="ru-RU" sz="1200" b="1" dirty="0" smtClean="0">
                <a:latin typeface="Comic Sans MS" pitchFamily="66" charset="0"/>
                <a:cs typeface="Arial" charset="0"/>
              </a:rPr>
              <a:t> С.П.</a:t>
            </a:r>
          </a:p>
        </p:txBody>
      </p:sp>
    </p:spTree>
    <p:extLst>
      <p:ext uri="{BB962C8B-B14F-4D97-AF65-F5344CB8AC3E}">
        <p14:creationId xmlns="" xmlns:p14="http://schemas.microsoft.com/office/powerpoint/2010/main" val="11283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7215238" cy="889494"/>
          </a:xfrm>
        </p:spPr>
        <p:txBody>
          <a:bodyPr/>
          <a:lstStyle/>
          <a:p>
            <a:r>
              <a:rPr lang="ru-RU" sz="1600" dirty="0" smtClean="0"/>
              <a:t>Проект в средней группе Тема: «Всемирный день защиты животных» Участники проекта: дети средней группы. Тип проекта: Информационно – творческий. Длительность проекта: краткой продолжительности, 1 неделя.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600200"/>
            <a:ext cx="7215238" cy="4757758"/>
          </a:xfrm>
        </p:spPr>
        <p:txBody>
          <a:bodyPr/>
          <a:lstStyle/>
          <a:p>
            <a:r>
              <a:rPr lang="ru-RU" sz="1400" dirty="0" smtClean="0">
                <a:solidFill>
                  <a:srgbClr val="FF0000"/>
                </a:solidFill>
              </a:rPr>
              <a:t>Цель проекта</a:t>
            </a:r>
            <a:r>
              <a:rPr lang="ru-RU" sz="1400" dirty="0" smtClean="0"/>
              <a:t>: Познакомить детей с жизнью животных, место обитания, привить любовь к братьям нашим меньшим и желание познавать мир вокруг нас. Формирование основ нравственности посредством экологического образования дошкольников, эмоциональной отзывчивости, способности к сопереживанию, готовности к проявлению гуманного отношения к природе и животным. </a:t>
            </a:r>
            <a:endParaRPr lang="ru-RU" sz="1400" dirty="0" smtClean="0"/>
          </a:p>
          <a:p>
            <a:r>
              <a:rPr lang="ru-RU" sz="1400" dirty="0" smtClean="0">
                <a:solidFill>
                  <a:srgbClr val="FF0000"/>
                </a:solidFill>
              </a:rPr>
              <a:t>Задачи </a:t>
            </a:r>
            <a:r>
              <a:rPr lang="ru-RU" sz="1400" dirty="0" smtClean="0">
                <a:solidFill>
                  <a:srgbClr val="FF0000"/>
                </a:solidFill>
              </a:rPr>
              <a:t>проекта</a:t>
            </a:r>
            <a:r>
              <a:rPr lang="ru-RU" sz="1400" dirty="0" smtClean="0"/>
              <a:t>: Развивать устойчивый познавательный интерес к диким и домашним животным, как к живым существам. Создать в группе условия для расширения представления о животных. Формировать представление детей о многообразии мира животных по основной образовательной программе ДОУ. Привлечь родителей к более тесному сотрудничеству в проектной деятельности.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0798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9" y="548680"/>
            <a:ext cx="60101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Основной этап реализации проекта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196752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r>
              <a:rPr lang="ru-RU" sz="1200" dirty="0" smtClean="0"/>
              <a:t>Беседа о том, как Звери готовятся к зиме.</a:t>
            </a:r>
          </a:p>
          <a:p>
            <a:r>
              <a:rPr lang="ru-RU" sz="1200" dirty="0" err="1" smtClean="0"/>
              <a:t>Физкульт</a:t>
            </a:r>
            <a:r>
              <a:rPr lang="ru-RU" sz="1200" dirty="0" smtClean="0"/>
              <a:t>. минутки с имитацией различных животных.</a:t>
            </a:r>
          </a:p>
          <a:p>
            <a:r>
              <a:rPr lang="ru-RU" sz="1200" dirty="0" smtClean="0"/>
              <a:t>Познавательно-речевое развитие:</a:t>
            </a:r>
          </a:p>
          <a:p>
            <a:r>
              <a:rPr lang="ru-RU" sz="1200" dirty="0" smtClean="0"/>
              <a:t>ФЭМП </a:t>
            </a:r>
            <a:r>
              <a:rPr lang="ru-RU" sz="1200" dirty="0" err="1" smtClean="0"/>
              <a:t>дид</a:t>
            </a:r>
            <a:r>
              <a:rPr lang="ru-RU" sz="1200" dirty="0" smtClean="0"/>
              <a:t>. игра</a:t>
            </a:r>
          </a:p>
          <a:p>
            <a:r>
              <a:rPr lang="ru-RU" sz="1200" dirty="0" smtClean="0"/>
              <a:t>«Собери фигурку» какого-либо животного из геометрических фигур,</a:t>
            </a:r>
          </a:p>
          <a:p>
            <a:r>
              <a:rPr lang="ru-RU" sz="1200" dirty="0" smtClean="0"/>
              <a:t>Беседа с детьми о жизни животных об их особенностях.</a:t>
            </a:r>
          </a:p>
          <a:p>
            <a:r>
              <a:rPr lang="ru-RU" sz="1200" dirty="0" smtClean="0"/>
              <a:t>Д /и «четвёртый лишний», «найди пару»</a:t>
            </a:r>
          </a:p>
          <a:p>
            <a:r>
              <a:rPr lang="ru-RU" sz="1200" dirty="0" smtClean="0"/>
              <a:t>Дидактическая игра «О ком я говорю».</a:t>
            </a:r>
          </a:p>
          <a:p>
            <a:r>
              <a:rPr lang="ru-RU" sz="1200" dirty="0" smtClean="0"/>
              <a:t>-Дидактические игры:</a:t>
            </a:r>
          </a:p>
          <a:p>
            <a:r>
              <a:rPr lang="ru-RU" sz="1200" dirty="0" smtClean="0"/>
              <a:t>«Кто перепутал дом», </a:t>
            </a:r>
            <a:r>
              <a:rPr lang="ru-RU" sz="1200" dirty="0" smtClean="0"/>
              <a:t>«</a:t>
            </a:r>
            <a:r>
              <a:rPr lang="ru-RU" sz="1200" dirty="0" smtClean="0"/>
              <a:t>В</a:t>
            </a:r>
            <a:r>
              <a:rPr lang="ru-RU" sz="1200" dirty="0" smtClean="0"/>
              <a:t>ыдерни морковку </a:t>
            </a:r>
            <a:r>
              <a:rPr lang="ru-RU" sz="1200" dirty="0" smtClean="0"/>
              <a:t>», «Кто что ест? ».</a:t>
            </a:r>
          </a:p>
          <a:p>
            <a:r>
              <a:rPr lang="ru-RU" sz="1200" dirty="0" smtClean="0"/>
              <a:t>Рассматривание иллюстраций «Домашние и дикие животные»</a:t>
            </a:r>
          </a:p>
          <a:p>
            <a:r>
              <a:rPr lang="ru-RU" sz="1200" dirty="0" smtClean="0"/>
              <a:t>Отгадывание и составление загадок о животных. Составление рассказа о своих домашних любимцах</a:t>
            </a:r>
          </a:p>
          <a:p>
            <a:r>
              <a:rPr lang="ru-RU" sz="1200" dirty="0" smtClean="0"/>
              <a:t>ЗКР звуки </a:t>
            </a:r>
            <a:r>
              <a:rPr lang="ru-RU" sz="1200" dirty="0" err="1" smtClean="0"/>
              <a:t>р-р-р</a:t>
            </a:r>
            <a:r>
              <a:rPr lang="ru-RU" sz="1200" dirty="0" smtClean="0"/>
              <a:t>; </a:t>
            </a:r>
            <a:r>
              <a:rPr lang="ru-RU" sz="1200" dirty="0" err="1" smtClean="0"/>
              <a:t>ш-ш-ш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Разучивание стихов, поговорок, пословиц о зверях и животных.</a:t>
            </a:r>
          </a:p>
          <a:p>
            <a:r>
              <a:rPr lang="ru-RU" sz="1200" dirty="0" smtClean="0"/>
              <a:t>Чтение художественной литературы:</a:t>
            </a:r>
          </a:p>
          <a:p>
            <a:r>
              <a:rPr lang="ru-RU" sz="1200" dirty="0" smtClean="0"/>
              <a:t>Е. </a:t>
            </a:r>
            <a:r>
              <a:rPr lang="ru-RU" sz="1200" dirty="0" err="1" smtClean="0"/>
              <a:t>Чарушин</a:t>
            </a:r>
            <a:r>
              <a:rPr lang="ru-RU" sz="1200" dirty="0" smtClean="0"/>
              <a:t> «Рассказы о животных»; сказки о животных: </a:t>
            </a:r>
            <a:r>
              <a:rPr lang="ru-RU" sz="1200" dirty="0" smtClean="0"/>
              <a:t> </a:t>
            </a:r>
            <a:r>
              <a:rPr lang="ru-RU" sz="1200" dirty="0" smtClean="0"/>
              <a:t>Палочка-выручалочка, Вершки-корешки, </a:t>
            </a:r>
            <a:r>
              <a:rPr lang="ru-RU" sz="1200" dirty="0" err="1" smtClean="0"/>
              <a:t>Сутеев</a:t>
            </a:r>
            <a:r>
              <a:rPr lang="ru-RU" sz="1200" dirty="0" smtClean="0"/>
              <a:t> </a:t>
            </a:r>
            <a:r>
              <a:rPr lang="ru-RU" sz="1200" dirty="0" smtClean="0"/>
              <a:t>«Кто сказал мяу!»</a:t>
            </a:r>
          </a:p>
          <a:p>
            <a:r>
              <a:rPr lang="ru-RU" sz="1200" dirty="0" smtClean="0"/>
              <a:t>Социально-личностное </a:t>
            </a:r>
            <a:r>
              <a:rPr lang="ru-RU" sz="1200" dirty="0" smtClean="0"/>
              <a:t>развитие</a:t>
            </a:r>
            <a:endParaRPr lang="ru-RU" sz="1200" dirty="0" smtClean="0"/>
          </a:p>
          <a:p>
            <a:r>
              <a:rPr lang="ru-RU" sz="1200" dirty="0" smtClean="0"/>
              <a:t>Беседа с детьми о том, какие звери опасны для людей, а какие являются друзьями.</a:t>
            </a:r>
          </a:p>
          <a:p>
            <a:r>
              <a:rPr lang="ru-RU" sz="1200" dirty="0" smtClean="0"/>
              <a:t>Просмотр мультфильмов про животных: Умка, </a:t>
            </a:r>
            <a:r>
              <a:rPr lang="ru-RU" sz="1200" dirty="0" smtClean="0"/>
              <a:t> </a:t>
            </a:r>
            <a:r>
              <a:rPr lang="ru-RU" sz="1200" dirty="0" smtClean="0"/>
              <a:t>Серая шейка, обсуждение.</a:t>
            </a:r>
          </a:p>
          <a:p>
            <a:r>
              <a:rPr lang="ru-RU" sz="1200" dirty="0" smtClean="0"/>
              <a:t>Художественно-эстетическое развитие</a:t>
            </a:r>
          </a:p>
          <a:p>
            <a:r>
              <a:rPr lang="ru-RU" sz="1200" dirty="0" smtClean="0"/>
              <a:t>Лепка </a:t>
            </a:r>
            <a:r>
              <a:rPr lang="ru-RU" sz="1200" dirty="0" smtClean="0"/>
              <a:t>«ёж»,рисование «кошка»</a:t>
            </a:r>
          </a:p>
          <a:p>
            <a:r>
              <a:rPr lang="ru-RU" sz="1200" dirty="0" smtClean="0"/>
              <a:t>Стенгазета, посвящённая всемирному дню защиты животных.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202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29523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268760"/>
            <a:ext cx="3024336" cy="272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3002256" cy="272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168576" cy="351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628800"/>
            <a:ext cx="33843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2945360" cy="264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620688"/>
            <a:ext cx="312986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01008"/>
            <a:ext cx="3456384" cy="302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61206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485</Words>
  <Application>Microsoft Office PowerPoint</Application>
  <PresentationFormat>Экран (4:3)</PresentationFormat>
  <Paragraphs>33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Calibri</vt:lpstr>
      <vt:lpstr>1_Тема Office</vt:lpstr>
      <vt:lpstr>04 ОКТЯБРЯ  ВСЕМИРНЫЙ ДЕНЬ ЗАЩИТЫ ЖИВОТНЫХ.</vt:lpstr>
      <vt:lpstr>Далеко не всегда животные сами могут себя защитить. Люди вырубают леса, меняют облик природы. От этой хозяйственной деятельности человека огромное количество зверей и птиц уже навсегда бесследно исчезли, и увидеть их мы можем только на картинках. Ещё больше «братьев наших меньших» находятся под угрозой исчезновения. Чтобы помочь им сохраниться, создаются специальные особо охраняемые уголки природы, которые называются заповедниками. А человек не вмешивается в их жизнь, лишь изредка приходя туда как гость. В России многое делается для охраны редких и находящихся под угрозой исчезновения диких животных. Они занесены Красную книгу, их защищают и поддерживают. Без этого эти животные просто исчезнут с лица земли, причём очень скоро. Поэтому и ведут большую работу в этом направлении государственные заповедники России.</vt:lpstr>
      <vt:lpstr>Проект в средней группе Тема: «Всемирный день защиты животных» Участники проекта: дети средней группы. Тип проекта: Информационно – творческий. Длительность проекта: краткой продолжительности, 1 неделя.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Windows User</cp:lastModifiedBy>
  <cp:revision>66</cp:revision>
  <dcterms:created xsi:type="dcterms:W3CDTF">2014-07-06T18:18:01Z</dcterms:created>
  <dcterms:modified xsi:type="dcterms:W3CDTF">2024-10-27T14:01:49Z</dcterms:modified>
</cp:coreProperties>
</file>