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sldIdLst>
    <p:sldId id="280" r:id="rId2"/>
    <p:sldId id="283" r:id="rId3"/>
    <p:sldId id="282" r:id="rId4"/>
    <p:sldId id="281" r:id="rId5"/>
    <p:sldId id="287" r:id="rId6"/>
    <p:sldId id="285" r:id="rId7"/>
    <p:sldId id="295" r:id="rId8"/>
    <p:sldId id="288" r:id="rId9"/>
    <p:sldId id="294" r:id="rId10"/>
    <p:sldId id="289" r:id="rId11"/>
    <p:sldId id="290" r:id="rId12"/>
    <p:sldId id="297" r:id="rId13"/>
    <p:sldId id="293" r:id="rId14"/>
    <p:sldId id="296" r:id="rId15"/>
    <p:sldId id="291" r:id="rId16"/>
    <p:sldId id="27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500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15616" y="692696"/>
            <a:ext cx="7488832" cy="2160240"/>
          </a:xfrm>
        </p:spPr>
        <p:txBody>
          <a:bodyPr>
            <a:normAutofit/>
          </a:bodyPr>
          <a:lstStyle/>
          <a:p>
            <a:pPr algn="ctr"/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МАДОУ детский сад №51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Проект в средней группе №6</a:t>
            </a:r>
            <a:br>
              <a:rPr lang="ru-RU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«Дымковская игрушка»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4437112"/>
            <a:ext cx="7560841" cy="2088232"/>
          </a:xfrm>
        </p:spPr>
        <p:txBody>
          <a:bodyPr>
            <a:normAutofit/>
          </a:bodyPr>
          <a:lstStyle/>
          <a:p>
            <a:pPr algn="r"/>
            <a:r>
              <a:rPr lang="ru-RU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Выполнили:</a:t>
            </a:r>
          </a:p>
          <a:p>
            <a:pPr algn="r"/>
            <a:r>
              <a:rPr lang="ru-RU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Гончарова А.Н.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Жданова Н.В.</a:t>
            </a:r>
            <a:endParaRPr lang="ru-RU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Улан-Удэ</a:t>
            </a:r>
          </a:p>
          <a:p>
            <a:pPr algn="ctr"/>
            <a:r>
              <a:rPr lang="ru-RU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г.</a:t>
            </a:r>
            <a:endParaRPr lang="ru-RU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00688"/>
            <a:ext cx="4392488" cy="154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3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066130"/>
          </a:xfrm>
        </p:spPr>
        <p:txBody>
          <a:bodyPr/>
          <a:lstStyle/>
          <a:p>
            <a:pPr algn="ctr"/>
            <a:r>
              <a:rPr lang="ru-RU" dirty="0" smtClean="0"/>
              <a:t>«Дымковская игрушка. Конь»</a:t>
            </a:r>
            <a:endParaRPr lang="ru-RU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9752" y="1572940"/>
            <a:ext cx="2404864" cy="24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0734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3103563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4536504" cy="260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1689100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365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2952328" cy="1800200"/>
          </a:xfrm>
        </p:spPr>
        <p:txBody>
          <a:bodyPr>
            <a:normAutofit/>
          </a:bodyPr>
          <a:lstStyle/>
          <a:p>
            <a:r>
              <a:rPr lang="ru-RU" dirty="0" smtClean="0"/>
              <a:t>Рисование «Дымковская барыня»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634682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4087" y="188640"/>
            <a:ext cx="3321869" cy="332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1914525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4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Лепка из соленого теста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8"/>
          <a:stretch/>
        </p:blipFill>
        <p:spPr bwMode="auto">
          <a:xfrm>
            <a:off x="611560" y="2348880"/>
            <a:ext cx="3655218" cy="386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651250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996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2821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Раскрашивание фигурок из соленого теста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3513"/>
            <a:ext cx="2692896" cy="26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44" y="3284984"/>
            <a:ext cx="5145757" cy="308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3678485" cy="275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570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484" y="548680"/>
            <a:ext cx="7467600" cy="652934"/>
          </a:xfrm>
        </p:spPr>
        <p:txBody>
          <a:bodyPr/>
          <a:lstStyle/>
          <a:p>
            <a:pPr algn="ctr"/>
            <a:r>
              <a:rPr lang="ru-RU" dirty="0" smtClean="0"/>
              <a:t>Разрезные картинки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655218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34" y="1628800"/>
            <a:ext cx="3651250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72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Выставка работ «Дымковская игрушка»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16905"/>
          <a:stretch/>
        </p:blipFill>
        <p:spPr bwMode="auto">
          <a:xfrm>
            <a:off x="842119" y="908720"/>
            <a:ext cx="7467600" cy="248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10136"/>
            <a:ext cx="663257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905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700808"/>
            <a:ext cx="6517482" cy="2509213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330" y="692696"/>
            <a:ext cx="7772870" cy="540059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гармоничной творческой личности сложно представить без участия искусства. При этом роль декоративно - прикладного народного творчества переоценить невозможно. Оно не только оказывает благотворное влияние на личность ребенка, раскрывает его творческий потенциал, развивает его интеллект, но и рассказывает об истории народа и его традициях. В наше время самой актуальной темой является, научить детей доброте, терпению, умению сопереживать, помогать другим людям. Перспективный путь – воспитывать наших детей на русских народных традициях, на истории нашего народа. А для этого нет лучшего пути, чем знакомство детей с народными промыслами России, мастерством народных умельцев, русским фольклором. Это позволяет детям почувствовать себя частью великого русского народа, ощутить гордость за свою страну, богатую славными традициями. Знакомство с народным промыслом, изготовление игрушек, игры с поделками расширят кругозор детей, приобщат их к изобразительному искусству, помогут развить интерес детей к традициям и истории русского народа.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226306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и развитие основ духовно-нравственной культуры детей посредством ознакомления с народными промыслами - дымковской игрушкой, росписью</a:t>
            </a:r>
            <a:r>
              <a:rPr lang="ru-RU" sz="2000" cap="none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8280920" cy="4752527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познавательно-творческий.</a:t>
            </a:r>
            <a:endParaRPr lang="ru-RU" cap="none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cap="none" dirty="0"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дети 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средней группы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, воспитатели,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родители.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cap="none" dirty="0">
                <a:latin typeface="Times New Roman" pitchFamily="18" charset="0"/>
                <a:cs typeface="Times New Roman" pitchFamily="18" charset="0"/>
              </a:rPr>
              <a:t>По времени проведения: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краткосрочный.</a:t>
            </a:r>
          </a:p>
          <a:p>
            <a:pPr marL="0" indent="0">
              <a:spcBef>
                <a:spcPts val="0"/>
              </a:spcBef>
              <a:buNone/>
            </a:pPr>
            <a:endParaRPr lang="ru-RU" cap="none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u="sng" cap="none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Познакомить с дымковской игрушкой, с элементами дымковской росписи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- Формировать навык использования материалов для рисования.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- Учить видеть красоту дымковской игрушки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- Развивать художественный вкус в результате изготовления поделок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- Развивать познавательную активность, творческие способности, внимание,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любознательность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- Умение создавать изображения по мотивам дымковской росписи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- Развивать моторику рук и тонких движений пальцев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- Развивать все компоненты связной речи, ее грамматический строй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диалогическую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речь, социальную и языковую компетентность, навыки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любовь к народно-прикладному искусству,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народному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творчеству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- Воспитывать уважение к работе мастеров.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330" y="188640"/>
            <a:ext cx="7772870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cap="none" dirty="0"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ходе  реализации данного проекта  у детей сформируется интерес к дымковской игрушке. Они усвоят цвета данной росписи, смогут называть все ее элементы. Узнают приемы рисования и научатся составлять узоры. Дети получат первоначальные представления о декоративно – прикладном искусстве, расширят кругозор с помощью стихов, загадок, игр.</a:t>
            </a:r>
          </a:p>
          <a:p>
            <a:pPr>
              <a:spcBef>
                <a:spcPts val="0"/>
              </a:spcBef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Родители воспитанников проявят интерес к реализации проекта и будут его использовать в домашних условиях.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Планы на будущее: В свободной деятельности продолжать закреплять полученные знания о Дымковской росписи. Осенью планируется расширять знания детей о народном промысле Хохлома.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8496944" cy="6264696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Этапы проекта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I этап –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подготовительный: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Изучение  материала, об истории дымковского промысла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Создание необходимых условий для реализации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Поиск и накопление  методических пособий по знакомству с дымковской росписью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Подбор  необходимой литературы, иллюстраций, наглядных  пособий.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b="1" cap="none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cap="none" dirty="0">
                <a:latin typeface="Times New Roman" pitchFamily="18" charset="0"/>
                <a:cs typeface="Times New Roman" pitchFamily="18" charset="0"/>
              </a:rPr>
              <a:t>этап – основной этап (практический</a:t>
            </a:r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cap="none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u="sng" cap="none" dirty="0" smtClean="0">
                <a:latin typeface="Times New Roman" pitchFamily="18" charset="0"/>
                <a:cs typeface="Times New Roman" pitchFamily="18" charset="0"/>
              </a:rPr>
              <a:t>Познавательное развитие: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Беседы на тему: «Народное творчество. Дымковская игрушка», «Истоки дымковской игрушки»,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«Технология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изготовления дымковской игрушки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игры: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Подбери узор», «Укрась дымковского коня», «Найди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лишнее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разрезные картинки.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иллюстраций.</a:t>
            </a:r>
          </a:p>
          <a:p>
            <a:pPr algn="ctr">
              <a:spcBef>
                <a:spcPts val="0"/>
              </a:spcBef>
            </a:pP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85330" y="332656"/>
            <a:ext cx="7772870" cy="612067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u="sng" cap="none" dirty="0">
                <a:latin typeface="Times New Roman" pitchFamily="18" charset="0"/>
                <a:cs typeface="Times New Roman" pitchFamily="18" charset="0"/>
              </a:rPr>
              <a:t>Речевое </a:t>
            </a:r>
            <a:r>
              <a:rPr lang="ru-RU" b="1" u="sng" cap="none" dirty="0" smtClean="0">
                <a:latin typeface="Times New Roman" pitchFamily="18" charset="0"/>
                <a:cs typeface="Times New Roman" pitchFamily="18" charset="0"/>
              </a:rPr>
              <a:t>развитие: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«Опиши дымковскую барышню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Какие мы знаем народные промыслы» «Петушок, расскажи какой 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«Стихи, загадки русские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Дымке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Фофанов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Чем знаменито Дымково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«Дымка»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Громыко.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«Волшебные игрушки» Т.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Неунылова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«Весёлая Дымка» А. Дьяков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b="1" u="sng" cap="none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развитие: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Рисование «Элементы дымковской росписи»; «Раскрась дымковского коня», «Дымковская барыня»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Лепка из соленого теста «Дымковская игрушка. Рыбка».</a:t>
            </a:r>
          </a:p>
          <a:p>
            <a:pPr algn="ctr">
              <a:spcBef>
                <a:spcPts val="0"/>
              </a:spcBef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Физическое развитие:</a:t>
            </a:r>
          </a:p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Пальчиковая гимнастика «Конь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». </a:t>
            </a:r>
          </a:p>
          <a:p>
            <a:r>
              <a:rPr lang="ru-RU" dirty="0" err="1" smtClean="0">
                <a:solidFill>
                  <a:srgbClr val="000000"/>
                </a:solidFill>
                <a:latin typeface="Times New Roman"/>
              </a:rPr>
              <a:t>Физминутка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«Спал цветок и вдруг проснулся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».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Игры:  «Холодно – горячо», «Ворота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».</a:t>
            </a:r>
            <a:endParaRPr lang="ru-RU" cap="none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b="1" u="sng" cap="none" dirty="0" smtClean="0"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выставки «Дымковская игрушка».</a:t>
            </a:r>
            <a:endParaRPr lang="ru-RU" cap="none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b="1" u="sng" cap="none" dirty="0" smtClean="0">
                <a:latin typeface="Times New Roman" pitchFamily="18" charset="0"/>
                <a:cs typeface="Times New Roman" pitchFamily="18" charset="0"/>
              </a:rPr>
              <a:t>Итоговое мероприятие: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Выставка совместных работ родителей и детей «Дымковская игрушка»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cap="none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Рассматривание дымковской барышни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8"/>
          <a:stretch/>
        </p:blipFill>
        <p:spPr bwMode="auto">
          <a:xfrm>
            <a:off x="539552" y="2276872"/>
            <a:ext cx="3655218" cy="364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7"/>
          <a:stretch/>
        </p:blipFill>
        <p:spPr bwMode="auto">
          <a:xfrm>
            <a:off x="4572000" y="2338043"/>
            <a:ext cx="3816424" cy="357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71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5770984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Роспись яиц элементами дымковской росписи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536" y="1124744"/>
            <a:ext cx="3105845" cy="310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880320" cy="287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3056"/>
            <a:ext cx="276225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85989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61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pPr algn="ctr"/>
            <a:r>
              <a:rPr lang="ru-RU" dirty="0" smtClean="0"/>
              <a:t>Прорисовка элементов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536" y="2132856"/>
            <a:ext cx="4133056" cy="41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2795265" cy="279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42" y="3645024"/>
            <a:ext cx="2662871" cy="265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301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1374</TotalTime>
  <Words>690</Words>
  <Application>Microsoft Office PowerPoint</Application>
  <PresentationFormat>Экран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МАДОУ детский сад №51  Проект в средней группе №6 «Дымковская игрушка»</vt:lpstr>
      <vt:lpstr>Презентация PowerPoint</vt:lpstr>
      <vt:lpstr>Цель проекта: Формирование и развитие основ духовно-нравственной культуры детей посредством ознакомления с народными промыслами - дымковской игрушкой, росписью.</vt:lpstr>
      <vt:lpstr>Презентация PowerPoint</vt:lpstr>
      <vt:lpstr>Презентация PowerPoint</vt:lpstr>
      <vt:lpstr>Презентация PowerPoint</vt:lpstr>
      <vt:lpstr>Рассматривание дымковской барышни</vt:lpstr>
      <vt:lpstr>Роспись яиц элементами дымковской росписи</vt:lpstr>
      <vt:lpstr>Прорисовка элементов</vt:lpstr>
      <vt:lpstr>«Дымковская игрушка. Конь»</vt:lpstr>
      <vt:lpstr>Рисование «Дымковская барыня»</vt:lpstr>
      <vt:lpstr>Лепка из соленого теста</vt:lpstr>
      <vt:lpstr>Раскрашивание фигурок из соленого теста</vt:lpstr>
      <vt:lpstr>Разрезные картинки</vt:lpstr>
      <vt:lpstr>Выставка работ «Дымковская игрушка»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Дмитрий</cp:lastModifiedBy>
  <cp:revision>127</cp:revision>
  <dcterms:created xsi:type="dcterms:W3CDTF">2015-02-05T17:30:43Z</dcterms:created>
  <dcterms:modified xsi:type="dcterms:W3CDTF">2023-06-20T12:27:15Z</dcterms:modified>
</cp:coreProperties>
</file>