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BC0A4F4-639A-4CDC-9597-58BD308C0DA4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1EAE502-0D29-4AAD-978A-F8EAB87FC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A4F4-639A-4CDC-9597-58BD308C0DA4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E502-0D29-4AAD-978A-F8EAB87FC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A4F4-639A-4CDC-9597-58BD308C0DA4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E502-0D29-4AAD-978A-F8EAB87FC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A4F4-639A-4CDC-9597-58BD308C0DA4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E502-0D29-4AAD-978A-F8EAB87FC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A4F4-639A-4CDC-9597-58BD308C0DA4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E502-0D29-4AAD-978A-F8EAB87FC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A4F4-639A-4CDC-9597-58BD308C0DA4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E502-0D29-4AAD-978A-F8EAB87FC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C0A4F4-639A-4CDC-9597-58BD308C0DA4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EAE502-0D29-4AAD-978A-F8EAB87FC4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BC0A4F4-639A-4CDC-9597-58BD308C0DA4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1EAE502-0D29-4AAD-978A-F8EAB87FC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A4F4-639A-4CDC-9597-58BD308C0DA4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E502-0D29-4AAD-978A-F8EAB87FC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A4F4-639A-4CDC-9597-58BD308C0DA4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E502-0D29-4AAD-978A-F8EAB87FC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A4F4-639A-4CDC-9597-58BD308C0DA4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E502-0D29-4AAD-978A-F8EAB87FC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BC0A4F4-639A-4CDC-9597-58BD308C0DA4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1EAE502-0D29-4AAD-978A-F8EAB87FC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78608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«Добро пожаловать в детский сад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357694"/>
            <a:ext cx="8543956" cy="129484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Налетова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С.Н.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Вялова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М.А.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Васильева Л.А.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071547"/>
            <a:ext cx="8458200" cy="2800366"/>
          </a:xfrm>
        </p:spPr>
        <p:txBody>
          <a:bodyPr/>
          <a:lstStyle/>
          <a:p>
            <a:r>
              <a:rPr lang="ru-RU" dirty="0" smtClean="0"/>
              <a:t>          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500702"/>
            <a:ext cx="4953000" cy="15183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Отсутствуют указатели </a:t>
            </a:r>
            <a:r>
              <a:rPr lang="ru-RU" dirty="0" smtClean="0"/>
              <a:t>направления движения по ДОУ;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Отсутствует схема передвижения по первому и второму этажам ДОУ;</a:t>
            </a:r>
          </a:p>
          <a:p>
            <a:r>
              <a:rPr lang="ru-RU" dirty="0" smtClean="0"/>
              <a:t>Не на всех кабинетах имеются знаки дополнительной информации.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Разработка схемы визуализации и навигации по детскому саду с картинным изображением;</a:t>
            </a:r>
          </a:p>
          <a:p>
            <a:r>
              <a:rPr lang="ru-RU" dirty="0" smtClean="0"/>
              <a:t> Изготовление табличек, указателей перемещения по ДОУ.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Родители (законные представители) и посетители экономят время, быстро находят нужную группу, кабинет;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Реализация проекта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    1 вариант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489" b="4489"/>
          <a:stretch>
            <a:fillRect/>
          </a:stretch>
        </p:blipFill>
        <p:spPr bwMode="auto">
          <a:xfrm>
            <a:off x="2714612" y="2428868"/>
            <a:ext cx="3243263" cy="39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2 вариант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90" t="27090" b="21420"/>
          <a:stretch>
            <a:fillRect/>
          </a:stretch>
        </p:blipFill>
        <p:spPr bwMode="auto">
          <a:xfrm>
            <a:off x="500034" y="2500306"/>
            <a:ext cx="8229600" cy="323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Указатели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5992"/>
            <a:ext cx="324326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285992"/>
            <a:ext cx="3266906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Возникшие проблемы.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Выбор качественного и эстетически привлекательного материала для изготовления навигационного материала, табличек, указателей;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Пути решения: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r>
              <a:rPr lang="ru-RU" dirty="0" smtClean="0"/>
              <a:t>оиск фирмы – изготовителя;</a:t>
            </a:r>
          </a:p>
          <a:p>
            <a:r>
              <a:rPr lang="ru-RU" dirty="0" smtClean="0"/>
              <a:t>Использование собственных ресурсов ДОУ (принтер, ламинатор, бумага и т.п.)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</TotalTime>
  <Words>137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Проект: «Добро пожаловать в детский сад».</vt:lpstr>
      <vt:lpstr> Проблема</vt:lpstr>
      <vt:lpstr>Цели проекта:</vt:lpstr>
      <vt:lpstr>Ожидаемые результаты</vt:lpstr>
      <vt:lpstr>           Реализация проекта                   1 вариант</vt:lpstr>
      <vt:lpstr>                    2 вариант</vt:lpstr>
      <vt:lpstr>                 Указатели</vt:lpstr>
      <vt:lpstr>Возникшие проблемы.</vt:lpstr>
      <vt:lpstr>Пути решения:</vt:lpstr>
      <vt:lpstr>          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«Добро пожаловать в детский сад»</dc:title>
  <dc:creator>1</dc:creator>
  <cp:lastModifiedBy>1</cp:lastModifiedBy>
  <cp:revision>5</cp:revision>
  <dcterms:created xsi:type="dcterms:W3CDTF">2020-12-18T15:14:04Z</dcterms:created>
  <dcterms:modified xsi:type="dcterms:W3CDTF">2020-12-20T11:14:30Z</dcterms:modified>
</cp:coreProperties>
</file>