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6" r:id="rId5"/>
    <p:sldId id="269" r:id="rId6"/>
    <p:sldId id="264" r:id="rId7"/>
    <p:sldId id="265" r:id="rId8"/>
    <p:sldId id="258" r:id="rId9"/>
    <p:sldId id="261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6A9F-FEFF-4CC7-8C8C-9C8F32AD3B1E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2874-7600-4F8F-9798-B3165573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789040"/>
            <a:ext cx="3096344" cy="2266861"/>
          </a:xfrm>
          <a:prstGeom prst="rect">
            <a:avLst/>
          </a:prstGeom>
        </p:spPr>
      </p:pic>
      <p:pic>
        <p:nvPicPr>
          <p:cNvPr id="2" name="Рисунок 1" descr="мышонок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44624" y="4293096"/>
            <a:ext cx="3168352" cy="268988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24128" y="5085184"/>
            <a:ext cx="2962672" cy="108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группа № 5.</a:t>
            </a:r>
            <a:endParaRPr lang="ru-RU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Проект в старшей группе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 Здоровье»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476672"/>
            <a:ext cx="8640960" cy="3312367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600" dirty="0" smtClean="0">
                <a:solidFill>
                  <a:schemeClr val="tx1"/>
                </a:solidFill>
              </a:rPr>
              <a:t>: недостаточная осведомленность детей о пользе витаминов в детском организме в зимне-весенний период.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Гипотеза</a:t>
            </a:r>
            <a:r>
              <a:rPr lang="ru-RU" sz="2600" dirty="0" smtClean="0">
                <a:solidFill>
                  <a:schemeClr val="tx1"/>
                </a:solidFill>
              </a:rPr>
              <a:t>: дети высказали предположение, что витамины можно не только купить в аптеке, но и вырастить в детском саду.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Цель проект</a:t>
            </a:r>
            <a:r>
              <a:rPr lang="ru-RU" sz="2600" dirty="0" smtClean="0">
                <a:solidFill>
                  <a:schemeClr val="tx1"/>
                </a:solidFill>
              </a:rPr>
              <a:t>а: дополнение и закрепление знаний детей о витаминах, их пользе для здоровья человека, о содержании тех или иных витаминов в овощах или фруктах.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Задачи</a:t>
            </a:r>
            <a:r>
              <a:rPr lang="ru-RU" sz="2600" dirty="0" smtClean="0">
                <a:solidFill>
                  <a:schemeClr val="tx1"/>
                </a:solidFill>
              </a:rPr>
              <a:t>: дать детям знания о витаминах, об их пользе для здоровья человека, о содержании тех или иных витаминов в овощах, фруктах и ягодах.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1. Научить детей сажать лук  ухаживать за ним, познакомить с условиями его содержания; дать знания о пользе зеленого лука зимой.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2. Формировать умение детей изображать овощи, фрукты и ягоды на занятиях по рисованию, аппликации, лепке, ручному труду, используя различные способы и средства изображения.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3. Формировать у детей познавательный интерес к окружающему миру, родной природе; формировать знания и представления о росте зеленого лука  в комнатных условиях как в контейнере с почвой, так и в стакане с водой.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Методы и приемы реализации:</a:t>
            </a:r>
            <a:br>
              <a:rPr lang="ru-RU" sz="2000" dirty="0" smtClean="0"/>
            </a:br>
            <a:r>
              <a:rPr lang="ru-RU" sz="2000" dirty="0" smtClean="0"/>
              <a:t>• Анализ познавательной литературы и статей из Интернета.</a:t>
            </a:r>
            <a:br>
              <a:rPr lang="ru-RU" sz="2000" dirty="0" smtClean="0"/>
            </a:br>
            <a:r>
              <a:rPr lang="ru-RU" sz="2000" dirty="0" smtClean="0"/>
              <a:t>• Опытно - экспериментальная деятельность.</a:t>
            </a:r>
            <a:br>
              <a:rPr lang="ru-RU" sz="2000" dirty="0" smtClean="0"/>
            </a:br>
            <a:r>
              <a:rPr lang="ru-RU" sz="2000" dirty="0" smtClean="0"/>
              <a:t>• Исследовательская деятельность.</a:t>
            </a:r>
            <a:br>
              <a:rPr lang="ru-RU" sz="2000" dirty="0" smtClean="0"/>
            </a:br>
            <a:r>
              <a:rPr lang="ru-RU" sz="2000" dirty="0" smtClean="0"/>
              <a:t>• Наблюдение.</a:t>
            </a:r>
            <a:br>
              <a:rPr lang="ru-RU" sz="2000" dirty="0" smtClean="0"/>
            </a:br>
            <a:r>
              <a:rPr lang="ru-RU" sz="2000" dirty="0" smtClean="0"/>
              <a:t>• Творческая деятельность.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11027_10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4680520" cy="4824536"/>
          </a:xfrm>
          <a:prstGeom prst="rect">
            <a:avLst/>
          </a:prstGeom>
          <a:noFill/>
        </p:spPr>
      </p:pic>
      <p:pic>
        <p:nvPicPr>
          <p:cNvPr id="1027" name="Picture 3" descr="C:\Users\User\Desktop\IMG_20211109_17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428396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11201_16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211960" cy="3466184"/>
          </a:xfrm>
          <a:prstGeom prst="rect">
            <a:avLst/>
          </a:prstGeom>
          <a:noFill/>
        </p:spPr>
      </p:pic>
      <p:pic>
        <p:nvPicPr>
          <p:cNvPr id="1027" name="Picture 3" descr="C:\Users\User\Desktop\IMG_20211201_154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71601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er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699792" cy="28012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5533" y="321297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Picture 2" descr="C:\Users\User\Desktop\IMG_20211203_16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788024" cy="3960440"/>
          </a:xfrm>
          <a:prstGeom prst="rect">
            <a:avLst/>
          </a:prstGeom>
          <a:noFill/>
        </p:spPr>
      </p:pic>
      <p:pic>
        <p:nvPicPr>
          <p:cNvPr id="2051" name="Picture 3" descr="C:\Users\User\Desktop\IMG_20211203_161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355976" cy="3240360"/>
          </a:xfrm>
          <a:prstGeom prst="rect">
            <a:avLst/>
          </a:prstGeom>
          <a:noFill/>
        </p:spPr>
      </p:pic>
      <p:pic>
        <p:nvPicPr>
          <p:cNvPr id="2052" name="Picture 4" descr="C:\Users\User\Desktop\IMG_20211203_160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35597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11203_17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716016" cy="4876871"/>
          </a:xfrm>
          <a:prstGeom prst="rect">
            <a:avLst/>
          </a:prstGeom>
          <a:noFill/>
        </p:spPr>
      </p:pic>
      <p:pic>
        <p:nvPicPr>
          <p:cNvPr id="3075" name="Picture 3" descr="C:\Users\User\Desktop\IMG_20211203_17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427984" cy="433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онок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130020"/>
            <a:ext cx="2339752" cy="2727980"/>
          </a:xfrm>
          <a:prstGeom prst="rect">
            <a:avLst/>
          </a:prstGeom>
        </p:spPr>
      </p:pic>
      <p:pic>
        <p:nvPicPr>
          <p:cNvPr id="4098" name="Picture 2" descr="C:\Users\User\Desktop\IMG_20211126_1033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User\Desktop\IMG_20211126_103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User\Desktop\IMG_20211206_153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29000"/>
            <a:ext cx="4536504" cy="3024336"/>
          </a:xfrm>
          <a:prstGeom prst="rect">
            <a:avLst/>
          </a:prstGeom>
          <a:noFill/>
        </p:spPr>
      </p:pic>
      <p:pic>
        <p:nvPicPr>
          <p:cNvPr id="6" name="Picture 2" descr="C:\Users\User\Desktop\IMG_20211209_1717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032448" cy="279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1798"/>
            <a:ext cx="9144000" cy="6694404"/>
          </a:xfrm>
          <a:prstGeom prst="rect">
            <a:avLst/>
          </a:prstGeom>
        </p:spPr>
      </p:pic>
      <p:pic>
        <p:nvPicPr>
          <p:cNvPr id="1027" name="Picture 3" descr="C:\Users\User\Desktop\IMG_20211209_1721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032448" cy="3633267"/>
          </a:xfrm>
          <a:prstGeom prst="rect">
            <a:avLst/>
          </a:prstGeom>
          <a:noFill/>
        </p:spPr>
      </p:pic>
      <p:pic>
        <p:nvPicPr>
          <p:cNvPr id="1028" name="Picture 4" descr="C:\Users\User\Desktop\IMG_20211209_172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268760"/>
            <a:ext cx="414096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0bd3158ee7fed2d8fe9538fec7daf2dd03b22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199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в старшей группе  « Здоровье»</vt:lpstr>
      <vt:lpstr>Слайд 2</vt:lpstr>
      <vt:lpstr>Методы и приемы реализации: • Анализ познавательной литературы и статей из Интернета. • Опытно - экспериментальная деятельность. • Исследовательская деятельность. • Наблюдение. • Творческая деятельность.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Windows User</cp:lastModifiedBy>
  <cp:revision>23</cp:revision>
  <dcterms:created xsi:type="dcterms:W3CDTF">2014-06-17T14:04:23Z</dcterms:created>
  <dcterms:modified xsi:type="dcterms:W3CDTF">2021-12-12T02:07:29Z</dcterms:modified>
</cp:coreProperties>
</file>