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7" r:id="rId2"/>
    <p:sldId id="273" r:id="rId3"/>
    <p:sldId id="274" r:id="rId4"/>
    <p:sldId id="275" r:id="rId5"/>
    <p:sldId id="278" r:id="rId6"/>
    <p:sldId id="258" r:id="rId7"/>
    <p:sldId id="259" r:id="rId8"/>
    <p:sldId id="260" r:id="rId9"/>
    <p:sldId id="267" r:id="rId10"/>
    <p:sldId id="286" r:id="rId11"/>
    <p:sldId id="287" r:id="rId12"/>
    <p:sldId id="266" r:id="rId13"/>
    <p:sldId id="289" r:id="rId14"/>
    <p:sldId id="288" r:id="rId15"/>
    <p:sldId id="282" r:id="rId16"/>
    <p:sldId id="281" r:id="rId17"/>
    <p:sldId id="283" r:id="rId18"/>
    <p:sldId id="284" r:id="rId19"/>
    <p:sldId id="290" r:id="rId20"/>
    <p:sldId id="291" r:id="rId21"/>
    <p:sldId id="293" r:id="rId22"/>
    <p:sldId id="292" r:id="rId23"/>
    <p:sldId id="294" r:id="rId24"/>
    <p:sldId id="296" r:id="rId25"/>
    <p:sldId id="279" r:id="rId26"/>
    <p:sldId id="295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5BD13F-728C-42C5-B01A-B333468B40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B2E883-20B2-487C-82D9-79AE04EA7E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429000"/>
            <a:ext cx="4484882" cy="216024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МАДОУ детский сад №51</a:t>
            </a:r>
          </a:p>
          <a:p>
            <a:r>
              <a:rPr lang="ru-RU" dirty="0" smtClean="0"/>
              <a:t>Воспитатели:</a:t>
            </a:r>
          </a:p>
          <a:p>
            <a:r>
              <a:rPr lang="ru-RU" dirty="0" smtClean="0"/>
              <a:t> Гончарова А.Н.</a:t>
            </a:r>
          </a:p>
          <a:p>
            <a:r>
              <a:rPr lang="ru-RU" dirty="0" smtClean="0"/>
              <a:t>Жданова Н.В.</a:t>
            </a:r>
          </a:p>
          <a:p>
            <a:endParaRPr lang="ru-RU" dirty="0"/>
          </a:p>
          <a:p>
            <a:r>
              <a:rPr lang="ru-RU" dirty="0" smtClean="0"/>
              <a:t>Г. Улан-Удэ </a:t>
            </a:r>
          </a:p>
          <a:p>
            <a:r>
              <a:rPr lang="ru-RU" dirty="0" smtClean="0"/>
              <a:t>2024 г.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175351" cy="17931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ОЖИДАНИИ НОВОГО ГОДА</a:t>
            </a:r>
            <a:endParaRPr lang="ru-RU" sz="7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s://images.wbstatic.net/big/new/8980000/898356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3" y="3140968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2808313" cy="1584176"/>
          </a:xfrm>
        </p:spPr>
        <p:txBody>
          <a:bodyPr/>
          <a:lstStyle/>
          <a:p>
            <a:r>
              <a:rPr lang="ru-RU" sz="3600" dirty="0" smtClean="0"/>
              <a:t>Снежинки из бумаги</a:t>
            </a:r>
            <a:endParaRPr lang="ru-RU" sz="3600" dirty="0"/>
          </a:p>
        </p:txBody>
      </p:sp>
      <p:pic>
        <p:nvPicPr>
          <p:cNvPr id="2050" name="Picture 2" descr="C:\Users\Дмитрий\Downloads\20241205_1354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153329" cy="31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134619" cy="309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56" y="620688"/>
            <a:ext cx="3572081" cy="267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338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277" y="688931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Белый медведь</a:t>
            </a:r>
            <a:endParaRPr lang="ru-RU" dirty="0"/>
          </a:p>
        </p:txBody>
      </p:sp>
      <p:pic>
        <p:nvPicPr>
          <p:cNvPr id="3076" name="Picture 4" descr="C:\Users\Дмитрий\Downloads\20241129_1725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7125"/>
            <a:ext cx="2606277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митрий\Downloads\20241129_17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73483"/>
            <a:ext cx="2606277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81" y="2486059"/>
            <a:ext cx="26035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7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1768" y="332656"/>
            <a:ext cx="6512511" cy="1143000"/>
          </a:xfrm>
        </p:spPr>
        <p:txBody>
          <a:bodyPr/>
          <a:lstStyle/>
          <a:p>
            <a:pPr algn="l"/>
            <a:r>
              <a:rPr lang="ru-RU" sz="3600" dirty="0" smtClean="0"/>
              <a:t>Изготовление снеговика</a:t>
            </a:r>
            <a:endParaRPr lang="ru-RU" sz="3600" dirty="0"/>
          </a:p>
        </p:txBody>
      </p:sp>
      <p:pic>
        <p:nvPicPr>
          <p:cNvPr id="1026" name="Picture 2" descr="C:\Users\Дмитрий\Downloads\IMG_20241217_120715_5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1493"/>
            <a:ext cx="4407493" cy="3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7763" r="10283" b="30757"/>
          <a:stretch/>
        </p:blipFill>
        <p:spPr bwMode="auto">
          <a:xfrm>
            <a:off x="1259632" y="4509120"/>
            <a:ext cx="3435410" cy="213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102698" cy="41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60648"/>
            <a:ext cx="4496287" cy="1359024"/>
          </a:xfrm>
        </p:spPr>
        <p:txBody>
          <a:bodyPr/>
          <a:lstStyle/>
          <a:p>
            <a:pPr algn="ctr"/>
            <a:r>
              <a:rPr lang="ru-RU" dirty="0" smtClean="0"/>
              <a:t>Новогодняя елочка</a:t>
            </a:r>
            <a:endParaRPr lang="ru-RU" dirty="0"/>
          </a:p>
        </p:txBody>
      </p:sp>
      <p:pic>
        <p:nvPicPr>
          <p:cNvPr id="5124" name="Picture 4" descr="C:\Users\Дмитрий\Downloads\20241206_170248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2" b="15422"/>
          <a:stretch/>
        </p:blipFill>
        <p:spPr bwMode="auto">
          <a:xfrm>
            <a:off x="487455" y="692696"/>
            <a:ext cx="2606277" cy="25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3255441" cy="243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292576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54695"/>
            <a:ext cx="3668201" cy="27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3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Пластилинография</a:t>
            </a:r>
            <a:endParaRPr lang="ru-RU" dirty="0"/>
          </a:p>
        </p:txBody>
      </p:sp>
      <p:pic>
        <p:nvPicPr>
          <p:cNvPr id="4100" name="Picture 4" descr="C:\Users\Дмитрий\Downloads\20241209_1621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3290"/>
            <a:ext cx="2606277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46" y="2708920"/>
            <a:ext cx="26035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Дмитрий\Downloads\20241209_162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606277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митрий\Downloads\20241209_162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606277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8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7" y="980728"/>
            <a:ext cx="3744416" cy="1143000"/>
          </a:xfrm>
        </p:spPr>
        <p:txBody>
          <a:bodyPr/>
          <a:lstStyle/>
          <a:p>
            <a:r>
              <a:rPr lang="ru-RU" sz="3200" dirty="0" smtClean="0"/>
              <a:t>Гирлянда из бумаги</a:t>
            </a:r>
            <a:endParaRPr lang="ru-RU" sz="3200" dirty="0"/>
          </a:p>
        </p:txBody>
      </p:sp>
      <p:pic>
        <p:nvPicPr>
          <p:cNvPr id="3075" name="Picture 3" descr="C:\Users\Дмитрий\Downloads\IMG_20241217_120635_668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1"/>
          <a:stretch/>
        </p:blipFill>
        <p:spPr bwMode="auto">
          <a:xfrm>
            <a:off x="251520" y="260648"/>
            <a:ext cx="4633382" cy="27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1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332656"/>
            <a:ext cx="2346663" cy="1143000"/>
          </a:xfrm>
        </p:spPr>
        <p:txBody>
          <a:bodyPr/>
          <a:lstStyle/>
          <a:p>
            <a:r>
              <a:rPr lang="ru-RU" sz="2400" dirty="0" smtClean="0"/>
              <a:t>Наряжаем елку</a:t>
            </a:r>
            <a:endParaRPr lang="ru-RU" sz="2400" dirty="0"/>
          </a:p>
        </p:txBody>
      </p:sp>
      <p:pic>
        <p:nvPicPr>
          <p:cNvPr id="2051" name="Picture 3" descr="C:\Users\Дмитрий\Downloads\IMG_20241217_120625_59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011"/>
            <a:ext cx="3577265" cy="26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2662157" cy="35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7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7" y="1052736"/>
            <a:ext cx="3312368" cy="1143000"/>
          </a:xfrm>
        </p:spPr>
        <p:txBody>
          <a:bodyPr/>
          <a:lstStyle/>
          <a:p>
            <a:r>
              <a:rPr lang="ru-RU" sz="3200" dirty="0" smtClean="0"/>
              <a:t>Рисование Деда Мороза</a:t>
            </a:r>
            <a:endParaRPr lang="ru-RU" sz="3200" dirty="0"/>
          </a:p>
        </p:txBody>
      </p:sp>
      <p:pic>
        <p:nvPicPr>
          <p:cNvPr id="4099" name="Picture 3" descr="C:\Users\Дмитрий\Downloads\IMG_20241217_120645_82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/>
          <a:stretch/>
        </p:blipFill>
        <p:spPr bwMode="auto">
          <a:xfrm>
            <a:off x="179512" y="423788"/>
            <a:ext cx="4633382" cy="30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6"/>
          <a:stretch/>
        </p:blipFill>
        <p:spPr bwMode="auto">
          <a:xfrm>
            <a:off x="4067944" y="3573016"/>
            <a:ext cx="4638675" cy="301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71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052736"/>
            <a:ext cx="3229744" cy="1143000"/>
          </a:xfrm>
        </p:spPr>
        <p:txBody>
          <a:bodyPr/>
          <a:lstStyle/>
          <a:p>
            <a:r>
              <a:rPr lang="ru-RU" sz="3200" dirty="0" smtClean="0"/>
              <a:t>Мыши для фотозоны</a:t>
            </a:r>
            <a:endParaRPr lang="ru-RU" sz="3200" dirty="0"/>
          </a:p>
        </p:txBody>
      </p:sp>
      <p:pic>
        <p:nvPicPr>
          <p:cNvPr id="5123" name="Picture 3" descr="C:\Users\Дмитрий\Downloads\IMG_20241217_120701_3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t="28611"/>
          <a:stretch/>
        </p:blipFill>
        <p:spPr bwMode="auto">
          <a:xfrm>
            <a:off x="5220072" y="4077072"/>
            <a:ext cx="3101599" cy="248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4"/>
          <a:stretch/>
        </p:blipFill>
        <p:spPr bwMode="auto">
          <a:xfrm>
            <a:off x="512944" y="3816845"/>
            <a:ext cx="4032448" cy="270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6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608512" cy="1215008"/>
          </a:xfrm>
        </p:spPr>
        <p:txBody>
          <a:bodyPr/>
          <a:lstStyle/>
          <a:p>
            <a:pPr algn="ctr"/>
            <a:r>
              <a:rPr lang="ru-RU" sz="3200" dirty="0" smtClean="0"/>
              <a:t>Помощь родителей</a:t>
            </a:r>
            <a:endParaRPr lang="ru-RU" sz="3200" dirty="0"/>
          </a:p>
        </p:txBody>
      </p:sp>
      <p:pic>
        <p:nvPicPr>
          <p:cNvPr id="6149" name="Picture 5" descr="C:\Users\Дмитрий\Downloads\20241213_172421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7"/>
          <a:stretch/>
        </p:blipFill>
        <p:spPr bwMode="auto">
          <a:xfrm>
            <a:off x="323528" y="3859451"/>
            <a:ext cx="2606277" cy="26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8"/>
          <a:stretch/>
        </p:blipFill>
        <p:spPr bwMode="auto">
          <a:xfrm>
            <a:off x="3168915" y="3789040"/>
            <a:ext cx="2603500" cy="285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2"/>
          <a:stretch/>
        </p:blipFill>
        <p:spPr bwMode="auto">
          <a:xfrm>
            <a:off x="6084168" y="4054039"/>
            <a:ext cx="2603500" cy="243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2"/>
          <a:stretch/>
        </p:blipFill>
        <p:spPr bwMode="auto">
          <a:xfrm>
            <a:off x="5940152" y="1196752"/>
            <a:ext cx="2603500" cy="271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2" y="506822"/>
            <a:ext cx="4148803" cy="310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97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872551" cy="1143000"/>
          </a:xfrm>
        </p:spPr>
        <p:txBody>
          <a:bodyPr/>
          <a:lstStyle/>
          <a:p>
            <a:pPr algn="ctr"/>
            <a:r>
              <a:rPr lang="ru-RU" sz="3600" dirty="0"/>
              <a:t>Вид проекта: Творческий, краткосрочный (1 мес</a:t>
            </a:r>
            <a:r>
              <a:rPr lang="ru-RU" sz="3600" dirty="0" smtClean="0"/>
              <a:t>.)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772816"/>
            <a:ext cx="7128792" cy="4482832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b="1" dirty="0" smtClean="0"/>
              <a:t>Актуальность</a:t>
            </a:r>
            <a:endParaRPr lang="ru-RU" b="1" dirty="0"/>
          </a:p>
          <a:p>
            <a:r>
              <a:rPr lang="ru-RU" dirty="0"/>
              <a:t>Новый год - пожалуй, самый волшебный праздник. Ведь как не один другой праздник он пропитан ожиданием чуда, детскими восторгами, затаенными заветными желаниями, он забирается под варежки пушистыми снежинками, хохоча спускается с ледяных горок и пахнет мандаринами и настоящей елкой. </a:t>
            </a:r>
          </a:p>
          <a:p>
            <a:r>
              <a:rPr lang="ru-RU" dirty="0"/>
              <a:t> Проект ориентирован на детей дошкольного возраста и позволяет создать радостную эмоциональную атмосферу в преддверии новогоднего праздника. </a:t>
            </a:r>
          </a:p>
          <a:p>
            <a:r>
              <a:rPr lang="ru-RU" dirty="0" err="1"/>
              <a:t>Адвент</a:t>
            </a:r>
            <a:r>
              <a:rPr lang="ru-RU" dirty="0"/>
              <a:t>-календарь - пожалуй, один из самых удачных способов раскрасить ожидание праздника ощущением радости и волшебства. Что же это такое?</a:t>
            </a:r>
          </a:p>
        </p:txBody>
      </p:sp>
    </p:spTree>
    <p:extLst>
      <p:ext uri="{BB962C8B-B14F-4D97-AF65-F5344CB8AC3E}">
        <p14:creationId xmlns:p14="http://schemas.microsoft.com/office/powerpoint/2010/main" val="272498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512511" cy="1143000"/>
          </a:xfrm>
        </p:spPr>
        <p:txBody>
          <a:bodyPr/>
          <a:lstStyle/>
          <a:p>
            <a:r>
              <a:rPr lang="ru-RU" dirty="0" smtClean="0"/>
              <a:t>Символ года - Змея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7" y="1991949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3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338" y="260648"/>
            <a:ext cx="4204125" cy="1143000"/>
          </a:xfrm>
        </p:spPr>
        <p:txBody>
          <a:bodyPr/>
          <a:lstStyle/>
          <a:p>
            <a:r>
              <a:rPr lang="ru-RU" dirty="0" smtClean="0"/>
              <a:t>Новогодняя открытка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0" y="3429000"/>
            <a:ext cx="4153329" cy="311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341043" cy="32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48803" cy="310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203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08912" cy="1143000"/>
          </a:xfrm>
        </p:spPr>
        <p:txBody>
          <a:bodyPr/>
          <a:lstStyle/>
          <a:p>
            <a:pPr algn="ctr"/>
            <a:r>
              <a:rPr lang="ru-RU" dirty="0" smtClean="0"/>
              <a:t>Выставка детских работ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427" y="2135964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0221" y="2210618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3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33066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54913"/>
            <a:ext cx="3744416" cy="28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02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24936" cy="1143000"/>
          </a:xfrm>
        </p:spPr>
        <p:txBody>
          <a:bodyPr/>
          <a:lstStyle/>
          <a:p>
            <a:pPr algn="ctr"/>
            <a:r>
              <a:rPr lang="ru-RU" dirty="0" smtClean="0"/>
              <a:t>Изготовление новогодних масок</a:t>
            </a:r>
            <a:endParaRPr lang="ru-RU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5645" y="2423997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817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692696"/>
            <a:ext cx="7560840" cy="936104"/>
          </a:xfrm>
        </p:spPr>
        <p:txBody>
          <a:bodyPr/>
          <a:lstStyle/>
          <a:p>
            <a:pPr algn="l"/>
            <a:r>
              <a:rPr lang="ru-RU" dirty="0" smtClean="0"/>
              <a:t>Полученный </a:t>
            </a:r>
            <a:r>
              <a:rPr lang="ru-RU" dirty="0"/>
              <a:t>результат: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755576" y="2060848"/>
            <a:ext cx="7848872" cy="412279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Дети </a:t>
            </a:r>
            <a:r>
              <a:rPr lang="ru-RU" dirty="0"/>
              <a:t>проявляют инициативность и самостоятельность в разных видах деятельности – игре, общении, конструировании и др. Способны выбирать себе род занятий, участников совместной деятельности, </a:t>
            </a:r>
            <a:r>
              <a:rPr lang="ru-RU" dirty="0" smtClean="0"/>
              <a:t>обнаруживают </a:t>
            </a:r>
            <a:r>
              <a:rPr lang="ru-RU" dirty="0"/>
              <a:t>способность к воплощению разнообразных </a:t>
            </a:r>
            <a:r>
              <a:rPr lang="ru-RU" dirty="0" smtClean="0"/>
              <a:t>замыслов.</a:t>
            </a:r>
            <a:endParaRPr lang="ru-RU" dirty="0"/>
          </a:p>
          <a:p>
            <a:r>
              <a:rPr lang="ru-RU" dirty="0" smtClean="0"/>
              <a:t>Стали </a:t>
            </a:r>
            <a:r>
              <a:rPr lang="ru-RU" dirty="0"/>
              <a:t>активно взаимодействовать со сверстниками и взрослыми, участвовать в совместных играх. Способны договариваться, учитывать интересы и чувства других, сопереживать неудачам и радоваться успехам других, </a:t>
            </a:r>
            <a:r>
              <a:rPr lang="ru-RU" dirty="0" smtClean="0"/>
              <a:t>стараются </a:t>
            </a:r>
            <a:r>
              <a:rPr lang="ru-RU" dirty="0"/>
              <a:t>разрешать </a:t>
            </a:r>
            <a:r>
              <a:rPr lang="ru-RU" dirty="0" smtClean="0"/>
              <a:t>конфликты.</a:t>
            </a:r>
            <a:endParaRPr lang="ru-RU" dirty="0"/>
          </a:p>
          <a:p>
            <a:r>
              <a:rPr lang="ru-RU" dirty="0" smtClean="0"/>
              <a:t>Дети </a:t>
            </a:r>
            <a:r>
              <a:rPr lang="ru-RU" dirty="0"/>
              <a:t>стали </a:t>
            </a:r>
            <a:r>
              <a:rPr lang="ru-RU" dirty="0" smtClean="0"/>
              <a:t>обладать </a:t>
            </a:r>
            <a:r>
              <a:rPr lang="ru-RU" dirty="0"/>
              <a:t>развитым воображением, которое реализуется в разных видах деятельности. Способны к фантазии, воображению, творчеству, что интенсивно развивается и проявляется в игре. Умеют подчиняться разным правилам и социальным нормам, различать условную и реальную </a:t>
            </a:r>
            <a:r>
              <a:rPr lang="ru-RU" dirty="0" smtClean="0"/>
              <a:t>ситуацию.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514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2"/>
          <a:stretch/>
        </p:blipFill>
        <p:spPr bwMode="auto">
          <a:xfrm rot="5400000">
            <a:off x="133636" y="378531"/>
            <a:ext cx="3404118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4320480" cy="3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977331" cy="396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979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4372168"/>
            <a:ext cx="7406208" cy="1143000"/>
          </a:xfrm>
        </p:spPr>
        <p:txBody>
          <a:bodyPr/>
          <a:lstStyle/>
          <a:p>
            <a:pPr algn="l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9390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848872" cy="1080120"/>
          </a:xfrm>
        </p:spPr>
        <p:txBody>
          <a:bodyPr/>
          <a:lstStyle/>
          <a:p>
            <a:pPr algn="ctr"/>
            <a:r>
              <a:rPr lang="ru-RU" dirty="0" smtClean="0"/>
              <a:t>Историческая справка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772816"/>
            <a:ext cx="7200800" cy="44828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Известный </a:t>
            </a:r>
            <a:r>
              <a:rPr lang="ru-RU" dirty="0"/>
              <a:t>детям календарь </a:t>
            </a:r>
            <a:r>
              <a:rPr lang="ru-RU" dirty="0" err="1"/>
              <a:t>Адвента</a:t>
            </a:r>
            <a:r>
              <a:rPr lang="ru-RU" dirty="0"/>
              <a:t> появился на свет совсем недавно, в конце 19-го века, в Германии. И без ребёнка-почемучки тут не обошлось. Фрау </a:t>
            </a:r>
            <a:r>
              <a:rPr lang="ru-RU" dirty="0" err="1"/>
              <a:t>Лэнг</a:t>
            </a:r>
            <a:r>
              <a:rPr lang="ru-RU" dirty="0"/>
              <a:t> просто замучил сын Герхард, который каждый день спрашивал маму, когда же уже наступит Рождество?! Она не выдержала и сделала ему из картона с окошечками календарь – по количеству дней перед Рождеством. Герхард мог открыть только одно окошко в день, за ним пряталось маленькое печенье. Так он видел сам, сколько печенья ещё нужно съесть до главного праздника, сколько осталось дней. Кстати, когда мальчик вырос, мамино изобретение стало приносить ему прибыль – он стал выпускать первые в мире </a:t>
            </a:r>
            <a:r>
              <a:rPr lang="ru-RU" dirty="0" err="1"/>
              <a:t>адвент</a:t>
            </a:r>
            <a:r>
              <a:rPr lang="ru-RU" dirty="0"/>
              <a:t>-календари – коробки с окошечками, за которыми прятались уже не </a:t>
            </a:r>
            <a:r>
              <a:rPr lang="ru-RU" dirty="0" err="1"/>
              <a:t>печенюшки</a:t>
            </a:r>
            <a:r>
              <a:rPr lang="ru-RU" dirty="0"/>
              <a:t>, а конфеты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33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8883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проявления познавательной активности детей. 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700808"/>
            <a:ext cx="7488832" cy="4752528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b="1" dirty="0"/>
              <a:t>Задачи</a:t>
            </a:r>
            <a:r>
              <a:rPr lang="ru-RU" b="1" dirty="0" smtClean="0"/>
              <a:t>:</a:t>
            </a:r>
          </a:p>
          <a:p>
            <a:pPr marL="45720" indent="0" algn="ctr">
              <a:buNone/>
            </a:pPr>
            <a:endParaRPr lang="ru-RU" b="1" dirty="0"/>
          </a:p>
          <a:p>
            <a:r>
              <a:rPr lang="ru-RU" dirty="0"/>
              <a:t>Расширить представления детей об общенародном празднике Новогодней елки.</a:t>
            </a:r>
          </a:p>
          <a:p>
            <a:r>
              <a:rPr lang="ru-RU" dirty="0"/>
              <a:t>Знакомить с историей возникновения праздника, учить бережно относиться к праздничным народным традициям и обычаям.</a:t>
            </a:r>
          </a:p>
          <a:p>
            <a:r>
              <a:rPr lang="ru-RU" dirty="0"/>
              <a:t>Развивать у дошкольников интеллектуальную инициативу, организаторские способности, приучать активно участвовать в подготовке к празднику.</a:t>
            </a:r>
          </a:p>
          <a:p>
            <a:r>
              <a:rPr lang="ru-RU" dirty="0"/>
              <a:t>Способствовать развитию речевого общения, обогащению и расширению словаря.</a:t>
            </a:r>
          </a:p>
          <a:p>
            <a:r>
              <a:rPr lang="ru-RU" dirty="0"/>
              <a:t>Воспитывать интерес к народному творчеству, любовь к ручному труду.</a:t>
            </a:r>
          </a:p>
          <a:p>
            <a:r>
              <a:rPr lang="ru-RU" dirty="0"/>
              <a:t>Укреплять связи дошкольного учреждения с семьей.  Побуждать родителей к совместной творческой деятельности с детьми. </a:t>
            </a:r>
          </a:p>
          <a:p>
            <a:r>
              <a:rPr lang="ru-RU" dirty="0"/>
              <a:t>Создать позитивный настрой в преддверии новогоднего праздника. </a:t>
            </a:r>
          </a:p>
        </p:txBody>
      </p:sp>
    </p:spTree>
    <p:extLst>
      <p:ext uri="{BB962C8B-B14F-4D97-AF65-F5344CB8AC3E}">
        <p14:creationId xmlns:p14="http://schemas.microsoft.com/office/powerpoint/2010/main" val="155270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064896" cy="1143000"/>
          </a:xfrm>
        </p:spPr>
        <p:txBody>
          <a:bodyPr/>
          <a:lstStyle/>
          <a:p>
            <a:pPr algn="l"/>
            <a:r>
              <a:rPr lang="ru-RU" dirty="0"/>
              <a:t>Планируемый результат 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2492896"/>
            <a:ext cx="7488832" cy="347472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•</a:t>
            </a:r>
            <a:r>
              <a:rPr lang="ru-RU" dirty="0"/>
              <a:t>Возрастет детская активность, инициативность, самостоятельность в проявлении </a:t>
            </a:r>
            <a:r>
              <a:rPr lang="ru-RU" dirty="0" smtClean="0"/>
              <a:t>творчества. </a:t>
            </a:r>
          </a:p>
          <a:p>
            <a:r>
              <a:rPr lang="ru-RU" dirty="0" smtClean="0"/>
              <a:t>•</a:t>
            </a:r>
            <a:r>
              <a:rPr lang="ru-RU" dirty="0"/>
              <a:t>Усовершенствуются коммуникативные и речевые </a:t>
            </a:r>
            <a:r>
              <a:rPr lang="ru-RU" dirty="0" smtClean="0"/>
              <a:t>навыки. </a:t>
            </a:r>
          </a:p>
          <a:p>
            <a:r>
              <a:rPr lang="ru-RU" dirty="0" smtClean="0"/>
              <a:t>•</a:t>
            </a:r>
            <a:r>
              <a:rPr lang="ru-RU" dirty="0"/>
              <a:t>Дети станут легче воспринимать и усваивать инструкцию взрослого, четче формулировать </a:t>
            </a:r>
            <a:r>
              <a:rPr lang="ru-RU" dirty="0" smtClean="0"/>
              <a:t>мысли. </a:t>
            </a:r>
          </a:p>
          <a:p>
            <a:r>
              <a:rPr lang="ru-RU" dirty="0" smtClean="0"/>
              <a:t>•</a:t>
            </a:r>
            <a:r>
              <a:rPr lang="ru-RU" dirty="0"/>
              <a:t>У детей сформируются аналитические предпосылки, они не только будут воспринимать информацию, но и устанавливать причинно-следственные связи .</a:t>
            </a:r>
          </a:p>
        </p:txBody>
      </p:sp>
    </p:spTree>
    <p:extLst>
      <p:ext uri="{BB962C8B-B14F-4D97-AF65-F5344CB8AC3E}">
        <p14:creationId xmlns:p14="http://schemas.microsoft.com/office/powerpoint/2010/main" val="229641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3" y="404664"/>
            <a:ext cx="7560839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Этапы реализации проекта:</a:t>
            </a:r>
            <a:endParaRPr lang="ru-RU" sz="5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899592" y="1916832"/>
            <a:ext cx="7200800" cy="37341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/>
              <a:t> </a:t>
            </a:r>
            <a:endParaRPr lang="ru-RU" sz="2800" b="1" dirty="0" smtClean="0"/>
          </a:p>
          <a:p>
            <a:pPr marL="45720" indent="0" algn="ctr">
              <a:buNone/>
            </a:pPr>
            <a:r>
              <a:rPr lang="ru-RU" sz="2800" b="1" dirty="0" smtClean="0"/>
              <a:t>1-й </a:t>
            </a:r>
            <a:r>
              <a:rPr lang="ru-RU" sz="2800" b="1" dirty="0"/>
              <a:t>этап. Подготовительный.</a:t>
            </a:r>
            <a:endParaRPr lang="ru-RU" sz="2800" dirty="0"/>
          </a:p>
          <a:p>
            <a:r>
              <a:rPr lang="ru-RU" sz="2800" dirty="0"/>
              <a:t>Изготовление </a:t>
            </a:r>
            <a:r>
              <a:rPr lang="ru-RU" sz="2800" dirty="0" smtClean="0"/>
              <a:t>«Адвент - </a:t>
            </a:r>
            <a:r>
              <a:rPr lang="ru-RU" sz="2800" dirty="0"/>
              <a:t>календаря» </a:t>
            </a:r>
            <a:endParaRPr lang="ru-RU" sz="2800" dirty="0" smtClean="0"/>
          </a:p>
          <a:p>
            <a:r>
              <a:rPr lang="ru-RU" sz="2800" dirty="0" smtClean="0"/>
              <a:t>Разработка </a:t>
            </a:r>
            <a:r>
              <a:rPr lang="ru-RU" sz="2800" dirty="0"/>
              <a:t>мероприятий.</a:t>
            </a:r>
          </a:p>
          <a:p>
            <a:r>
              <a:rPr lang="ru-RU" sz="2800" dirty="0"/>
              <a:t>Создание развивающей среды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Monotype Corsiva" pitchFamily="66" charset="0"/>
              </a:rPr>
              <a:t>2-й этап. Реализация проекта.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980728"/>
            <a:ext cx="7344816" cy="5544616"/>
          </a:xfrm>
        </p:spPr>
        <p:txBody>
          <a:bodyPr numCol="2"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4900" b="1" dirty="0"/>
              <a:t>Задания Адвент  календаря</a:t>
            </a:r>
            <a:r>
              <a:rPr lang="ru-RU" sz="4900" b="1" dirty="0" smtClean="0"/>
              <a:t>.</a:t>
            </a:r>
            <a:endParaRPr lang="ru-RU" sz="4900" b="1" dirty="0"/>
          </a:p>
          <a:p>
            <a:r>
              <a:rPr lang="ru-RU" sz="2800" b="1" dirty="0" smtClean="0"/>
              <a:t>1 декабря -</a:t>
            </a:r>
            <a:r>
              <a:rPr lang="ru-RU" sz="2800" b="1" dirty="0"/>
              <a:t> </a:t>
            </a:r>
            <a:r>
              <a:rPr lang="ru-RU" sz="2800" dirty="0" smtClean="0"/>
              <a:t>история празднования нового года</a:t>
            </a:r>
            <a:endParaRPr lang="ru-RU" sz="2800" dirty="0"/>
          </a:p>
          <a:p>
            <a:r>
              <a:rPr lang="ru-RU" sz="2800" b="1" dirty="0"/>
              <a:t>2 </a:t>
            </a:r>
            <a:r>
              <a:rPr lang="ru-RU" sz="2800" b="1" dirty="0" smtClean="0"/>
              <a:t>декабря -</a:t>
            </a:r>
            <a:r>
              <a:rPr lang="ru-RU" sz="2800" b="1" dirty="0"/>
              <a:t> </a:t>
            </a:r>
            <a:r>
              <a:rPr lang="ru-RU" sz="2800" dirty="0" smtClean="0"/>
              <a:t>нарисовать елку</a:t>
            </a:r>
            <a:endParaRPr lang="ru-RU" sz="2800" dirty="0"/>
          </a:p>
          <a:p>
            <a:r>
              <a:rPr lang="ru-RU" sz="2800" b="1" dirty="0" smtClean="0"/>
              <a:t>3 декабря -</a:t>
            </a:r>
            <a:r>
              <a:rPr lang="ru-RU" sz="2800" b="1" dirty="0"/>
              <a:t> </a:t>
            </a:r>
            <a:r>
              <a:rPr lang="ru-RU" sz="2800" dirty="0" smtClean="0"/>
              <a:t>прочитать новогоднюю сказку</a:t>
            </a:r>
          </a:p>
          <a:p>
            <a:r>
              <a:rPr lang="ru-RU" sz="2800" b="1" dirty="0" smtClean="0"/>
              <a:t>4 декабря -</a:t>
            </a:r>
            <a:r>
              <a:rPr lang="ru-RU" sz="2800" b="1" dirty="0"/>
              <a:t> </a:t>
            </a:r>
            <a:r>
              <a:rPr lang="ru-RU" sz="2800" dirty="0" smtClean="0"/>
              <a:t>сделать снежинки из бумаги</a:t>
            </a:r>
            <a:endParaRPr lang="ru-RU" sz="2800" dirty="0"/>
          </a:p>
          <a:p>
            <a:r>
              <a:rPr lang="ru-RU" sz="2800" b="1" dirty="0" smtClean="0"/>
              <a:t>5 декабря -</a:t>
            </a:r>
            <a:r>
              <a:rPr lang="ru-RU" sz="2800" b="1" dirty="0"/>
              <a:t> </a:t>
            </a:r>
            <a:r>
              <a:rPr lang="ru-RU" sz="2800" dirty="0" smtClean="0"/>
              <a:t>посмотреть новогодний мультфильм</a:t>
            </a:r>
          </a:p>
          <a:p>
            <a:r>
              <a:rPr lang="ru-RU" sz="2800" b="1" dirty="0"/>
              <a:t>6 </a:t>
            </a:r>
            <a:r>
              <a:rPr lang="ru-RU" sz="2800" b="1" dirty="0" smtClean="0"/>
              <a:t>декабря -</a:t>
            </a:r>
            <a:r>
              <a:rPr lang="ru-RU" sz="2800" dirty="0"/>
              <a:t>сделать снеговика из подручных </a:t>
            </a:r>
            <a:r>
              <a:rPr lang="ru-RU" sz="2800" dirty="0" smtClean="0"/>
              <a:t>материалов</a:t>
            </a:r>
          </a:p>
          <a:p>
            <a:r>
              <a:rPr lang="ru-RU" sz="2800" b="1" dirty="0" smtClean="0"/>
              <a:t>7</a:t>
            </a:r>
            <a:r>
              <a:rPr lang="ru-RU" sz="2800" dirty="0" smtClean="0"/>
              <a:t> </a:t>
            </a:r>
            <a:r>
              <a:rPr lang="ru-RU" sz="2800" b="1" dirty="0" smtClean="0"/>
              <a:t>декабря – </a:t>
            </a:r>
            <a:r>
              <a:rPr lang="ru-RU" sz="2800" dirty="0" smtClean="0"/>
              <a:t>сделать кормушку для птиц и покормить их</a:t>
            </a:r>
          </a:p>
          <a:p>
            <a:r>
              <a:rPr lang="ru-RU" sz="2800" b="1" dirty="0"/>
              <a:t>8 </a:t>
            </a:r>
            <a:r>
              <a:rPr lang="ru-RU" sz="2800" b="1" dirty="0" smtClean="0"/>
              <a:t>декабря -</a:t>
            </a:r>
            <a:r>
              <a:rPr lang="ru-RU" sz="2800" dirty="0"/>
              <a:t> </a:t>
            </a:r>
            <a:r>
              <a:rPr lang="ru-RU" sz="2800" dirty="0" smtClean="0"/>
              <a:t>выучить новогодний стих</a:t>
            </a:r>
            <a:endParaRPr lang="ru-RU" sz="2800" dirty="0"/>
          </a:p>
          <a:p>
            <a:r>
              <a:rPr lang="ru-RU" sz="2800" b="1" dirty="0"/>
              <a:t>9 декабря- </a:t>
            </a:r>
            <a:r>
              <a:rPr lang="ru-RU" sz="2800" dirty="0" smtClean="0"/>
              <a:t>сделать новогоднюю игрушку</a:t>
            </a:r>
            <a:endParaRPr lang="ru-RU" sz="2800" dirty="0"/>
          </a:p>
          <a:p>
            <a:r>
              <a:rPr lang="ru-RU" sz="2800" b="1" dirty="0" smtClean="0"/>
              <a:t>10 </a:t>
            </a:r>
            <a:r>
              <a:rPr lang="ru-RU" sz="2800" b="1" dirty="0"/>
              <a:t>декабря- </a:t>
            </a:r>
            <a:r>
              <a:rPr lang="ru-RU" sz="2800" dirty="0" smtClean="0"/>
              <a:t>нарисовать деда мороза</a:t>
            </a:r>
            <a:endParaRPr lang="ru-RU" sz="2800" b="1" dirty="0" smtClean="0"/>
          </a:p>
          <a:p>
            <a:r>
              <a:rPr lang="ru-RU" sz="2800" b="1" dirty="0" smtClean="0"/>
              <a:t>11 </a:t>
            </a:r>
            <a:r>
              <a:rPr lang="ru-RU" sz="2800" b="1" dirty="0"/>
              <a:t>декабря- </a:t>
            </a:r>
            <a:r>
              <a:rPr lang="ru-RU" sz="2800" dirty="0" smtClean="0"/>
              <a:t>сделать гирлянду из бумаги</a:t>
            </a:r>
            <a:endParaRPr lang="ru-RU" sz="2800" dirty="0"/>
          </a:p>
          <a:p>
            <a:r>
              <a:rPr lang="ru-RU" sz="2800" b="1" dirty="0" smtClean="0"/>
              <a:t>12 декабря – </a:t>
            </a:r>
            <a:r>
              <a:rPr lang="ru-RU" sz="2800" dirty="0" smtClean="0"/>
              <a:t>нарядить елку</a:t>
            </a:r>
          </a:p>
          <a:p>
            <a:r>
              <a:rPr lang="ru-RU" sz="2800" b="1" dirty="0" smtClean="0"/>
              <a:t>13 </a:t>
            </a:r>
            <a:r>
              <a:rPr lang="ru-RU" sz="2800" b="1" dirty="0"/>
              <a:t>декабря-</a:t>
            </a:r>
            <a:r>
              <a:rPr lang="ru-RU" sz="2800" dirty="0"/>
              <a:t> </a:t>
            </a:r>
            <a:r>
              <a:rPr lang="ru-RU" sz="2800" dirty="0" smtClean="0"/>
              <a:t>вырезать елку из зеленого картона и украсить</a:t>
            </a:r>
            <a:endParaRPr lang="ru-RU" sz="2800" dirty="0"/>
          </a:p>
          <a:p>
            <a:r>
              <a:rPr lang="ru-RU" sz="2800" b="1" dirty="0" smtClean="0"/>
              <a:t>14 </a:t>
            </a:r>
            <a:r>
              <a:rPr lang="ru-RU" sz="2800" b="1" dirty="0"/>
              <a:t>декабря- </a:t>
            </a:r>
            <a:r>
              <a:rPr lang="ru-RU" sz="2800" dirty="0" smtClean="0"/>
              <a:t>сделать новогодние открытки</a:t>
            </a:r>
            <a:endParaRPr lang="ru-RU" sz="2800" dirty="0"/>
          </a:p>
          <a:p>
            <a:r>
              <a:rPr lang="ru-RU" sz="2800" b="1" dirty="0"/>
              <a:t>15 декабря- </a:t>
            </a:r>
            <a:r>
              <a:rPr lang="ru-RU" sz="2800" dirty="0" smtClean="0"/>
              <a:t>включать новогодние песни</a:t>
            </a:r>
          </a:p>
          <a:p>
            <a:r>
              <a:rPr lang="ru-RU" sz="2800" b="1" dirty="0" smtClean="0"/>
              <a:t>16 </a:t>
            </a:r>
            <a:r>
              <a:rPr lang="ru-RU" sz="2800" b="1" dirty="0"/>
              <a:t>декабря- </a:t>
            </a:r>
            <a:r>
              <a:rPr lang="ru-RU" sz="2800" dirty="0" smtClean="0"/>
              <a:t>сделать веточки дерева заснеженными</a:t>
            </a:r>
            <a:endParaRPr lang="ru-RU" sz="2800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/>
              <a:t>17 </a:t>
            </a:r>
            <a:r>
              <a:rPr lang="ru-RU" sz="2800" b="1" dirty="0"/>
              <a:t>декабря- </a:t>
            </a:r>
            <a:r>
              <a:rPr lang="ru-RU" sz="2800" dirty="0" smtClean="0"/>
              <a:t>слепить из пластилина деда мороза или </a:t>
            </a:r>
            <a:r>
              <a:rPr lang="ru-RU" sz="2800" dirty="0" err="1" smtClean="0"/>
              <a:t>снегурочку</a:t>
            </a:r>
            <a:endParaRPr lang="ru-RU" sz="2800" dirty="0"/>
          </a:p>
          <a:p>
            <a:r>
              <a:rPr lang="ru-RU" sz="2800" b="1" dirty="0" smtClean="0"/>
              <a:t>18 </a:t>
            </a:r>
            <a:r>
              <a:rPr lang="ru-RU" sz="2800" b="1" dirty="0"/>
              <a:t>декабря-</a:t>
            </a:r>
            <a:r>
              <a:rPr lang="ru-RU" sz="2800" dirty="0"/>
              <a:t> </a:t>
            </a:r>
            <a:r>
              <a:rPr lang="ru-RU" sz="2800" dirty="0" smtClean="0"/>
              <a:t>сделать новогоднюю поделку</a:t>
            </a:r>
            <a:endParaRPr lang="ru-RU" sz="2800" dirty="0"/>
          </a:p>
          <a:p>
            <a:r>
              <a:rPr lang="ru-RU" sz="2800" b="1" dirty="0" smtClean="0"/>
              <a:t>19 декабря – </a:t>
            </a:r>
            <a:r>
              <a:rPr lang="ru-RU" sz="2800" dirty="0" smtClean="0"/>
              <a:t>нарисовать зимнюю картину</a:t>
            </a:r>
            <a:endParaRPr lang="ru-RU" sz="2800" b="1" dirty="0" smtClean="0"/>
          </a:p>
          <a:p>
            <a:r>
              <a:rPr lang="ru-RU" sz="2800" b="1" dirty="0" smtClean="0"/>
              <a:t>20 </a:t>
            </a:r>
            <a:r>
              <a:rPr lang="ru-RU" sz="2800" b="1" dirty="0"/>
              <a:t>декабря- </a:t>
            </a:r>
            <a:r>
              <a:rPr lang="ru-RU" sz="2800" dirty="0" smtClean="0"/>
              <a:t>слепить новогоднюю поделку из соленого теста</a:t>
            </a:r>
            <a:endParaRPr lang="ru-RU" sz="2800" dirty="0"/>
          </a:p>
          <a:p>
            <a:r>
              <a:rPr lang="ru-RU" sz="2800" b="1" dirty="0"/>
              <a:t>21 декабря- </a:t>
            </a:r>
            <a:r>
              <a:rPr lang="ru-RU" sz="2800" dirty="0" smtClean="0"/>
              <a:t>нарядить елку дома</a:t>
            </a:r>
            <a:endParaRPr lang="ru-RU" sz="2800" dirty="0"/>
          </a:p>
          <a:p>
            <a:r>
              <a:rPr lang="ru-RU" sz="2800" b="1" dirty="0"/>
              <a:t>22 </a:t>
            </a:r>
            <a:r>
              <a:rPr lang="ru-RU" sz="2800" b="1" dirty="0" smtClean="0"/>
              <a:t>декабря-украсить комнату к празднику</a:t>
            </a:r>
            <a:endParaRPr lang="ru-RU" sz="2800" dirty="0"/>
          </a:p>
          <a:p>
            <a:r>
              <a:rPr lang="ru-RU" sz="2800" b="1" dirty="0"/>
              <a:t>23 декабря- </a:t>
            </a:r>
            <a:r>
              <a:rPr lang="ru-RU" sz="2800" dirty="0" smtClean="0"/>
              <a:t>сделать новогодний венок</a:t>
            </a:r>
            <a:endParaRPr lang="ru-RU" sz="2800" dirty="0"/>
          </a:p>
          <a:p>
            <a:r>
              <a:rPr lang="ru-RU" sz="2800" b="1" dirty="0" smtClean="0"/>
              <a:t>24 </a:t>
            </a:r>
            <a:r>
              <a:rPr lang="ru-RU" sz="2800" b="1" dirty="0"/>
              <a:t>декабря-</a:t>
            </a:r>
            <a:r>
              <a:rPr lang="ru-RU" sz="2800" dirty="0"/>
              <a:t> </a:t>
            </a:r>
            <a:r>
              <a:rPr lang="ru-RU" sz="2800" dirty="0" smtClean="0"/>
              <a:t>нарисовать открытку с оленем</a:t>
            </a:r>
            <a:endParaRPr lang="ru-RU" sz="2800" dirty="0"/>
          </a:p>
          <a:p>
            <a:r>
              <a:rPr lang="ru-RU" sz="2800" b="1" dirty="0" smtClean="0"/>
              <a:t>25 </a:t>
            </a:r>
            <a:r>
              <a:rPr lang="ru-RU" sz="2800" b="1" dirty="0"/>
              <a:t>декабря- </a:t>
            </a:r>
            <a:r>
              <a:rPr lang="ru-RU" sz="2800" dirty="0" smtClean="0"/>
              <a:t>веселиться на новогоднем утреннике</a:t>
            </a:r>
            <a:endParaRPr lang="ru-RU" sz="2800" dirty="0"/>
          </a:p>
          <a:p>
            <a:r>
              <a:rPr lang="ru-RU" sz="2800" b="1" dirty="0" smtClean="0"/>
              <a:t>26 декабря – нарисовать новогодний рисунок</a:t>
            </a:r>
          </a:p>
          <a:p>
            <a:r>
              <a:rPr lang="ru-RU" sz="2800" b="1" dirty="0" smtClean="0"/>
              <a:t>27 декабря -</a:t>
            </a:r>
            <a:r>
              <a:rPr lang="ru-RU" sz="2800" b="1" dirty="0"/>
              <a:t> </a:t>
            </a:r>
            <a:r>
              <a:rPr lang="ru-RU" sz="2800" dirty="0" smtClean="0"/>
              <a:t>сделать новогоднюю маску</a:t>
            </a:r>
          </a:p>
          <a:p>
            <a:r>
              <a:rPr lang="ru-RU" sz="2800" b="1" dirty="0" smtClean="0"/>
              <a:t>28 </a:t>
            </a:r>
            <a:r>
              <a:rPr lang="ru-RU" sz="2800" b="1" dirty="0"/>
              <a:t>декабря-</a:t>
            </a:r>
            <a:r>
              <a:rPr lang="ru-RU" sz="2800" dirty="0"/>
              <a:t> </a:t>
            </a:r>
            <a:r>
              <a:rPr lang="ru-RU" sz="2800" dirty="0" smtClean="0"/>
              <a:t>устроить новогоднюю дискотеку</a:t>
            </a:r>
            <a:endParaRPr lang="ru-RU" sz="2800" dirty="0"/>
          </a:p>
          <a:p>
            <a:r>
              <a:rPr lang="ru-RU" sz="2800" b="1" dirty="0" smtClean="0"/>
              <a:t>29 - 30 </a:t>
            </a:r>
            <a:r>
              <a:rPr lang="ru-RU" sz="2800" b="1" dirty="0"/>
              <a:t>декабря- </a:t>
            </a:r>
            <a:r>
              <a:rPr lang="ru-RU" sz="2800" dirty="0" smtClean="0"/>
              <a:t>приготовить подарки родным и близким</a:t>
            </a:r>
            <a:endParaRPr lang="ru-RU" sz="2800" dirty="0"/>
          </a:p>
          <a:p>
            <a:r>
              <a:rPr lang="ru-RU" sz="2800" b="1" dirty="0" smtClean="0"/>
              <a:t>31 </a:t>
            </a:r>
            <a:r>
              <a:rPr lang="ru-RU" sz="2800" b="1" dirty="0"/>
              <a:t>декабря- </a:t>
            </a:r>
            <a:r>
              <a:rPr lang="ru-RU" sz="2800" dirty="0" smtClean="0"/>
              <a:t>загадать желание в новогоднюю ночь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36904" cy="11521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5400" dirty="0">
                <a:solidFill>
                  <a:schemeClr val="tx1"/>
                </a:solidFill>
                <a:latin typeface="Monotype Corsiva" pitchFamily="66" charset="0"/>
              </a:rPr>
              <a:t>3-й </a:t>
            </a: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этап. Заключительный</a:t>
            </a:r>
            <a:r>
              <a:rPr lang="ru-RU" sz="5400" dirty="0">
                <a:solidFill>
                  <a:schemeClr val="tx1"/>
                </a:solidFill>
                <a:latin typeface="Monotype Corsiva" pitchFamily="66" charset="0"/>
              </a:rPr>
              <a:t>.</a:t>
            </a:r>
            <a:br>
              <a:rPr lang="ru-RU" sz="5400" dirty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6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828836"/>
            <a:ext cx="66247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*</a:t>
            </a:r>
            <a:r>
              <a:rPr lang="ru-RU" dirty="0" smtClean="0"/>
              <a:t> </a:t>
            </a:r>
            <a:r>
              <a:rPr lang="ru-RU" sz="4400" dirty="0" smtClean="0"/>
              <a:t>Подведение </a:t>
            </a:r>
            <a:r>
              <a:rPr lang="ru-RU" sz="4400" dirty="0"/>
              <a:t>итогов.</a:t>
            </a:r>
            <a:br>
              <a:rPr lang="ru-RU" sz="4400" dirty="0"/>
            </a:br>
            <a:r>
              <a:rPr lang="ru-RU" sz="4400" dirty="0">
                <a:solidFill>
                  <a:srgbClr val="FF0000"/>
                </a:solidFill>
              </a:rPr>
              <a:t>*</a:t>
            </a:r>
            <a:r>
              <a:rPr lang="ru-RU" sz="4400" dirty="0" smtClean="0"/>
              <a:t> Оформление </a:t>
            </a:r>
            <a:r>
              <a:rPr lang="ru-RU" sz="4400" dirty="0"/>
              <a:t>группы.</a:t>
            </a:r>
            <a:br>
              <a:rPr lang="ru-RU" sz="4400" dirty="0"/>
            </a:br>
            <a:r>
              <a:rPr lang="ru-RU" sz="4400" dirty="0" smtClean="0">
                <a:solidFill>
                  <a:srgbClr val="FF0000"/>
                </a:solidFill>
              </a:rPr>
              <a:t>*</a:t>
            </a:r>
            <a:r>
              <a:rPr lang="ru-RU" sz="4400" dirty="0" smtClean="0"/>
              <a:t> Презентация </a:t>
            </a:r>
            <a:r>
              <a:rPr lang="ru-RU" sz="4400" dirty="0"/>
              <a:t>проекта</a:t>
            </a:r>
            <a:r>
              <a:rPr lang="ru-RU" sz="4400" dirty="0" smtClean="0"/>
              <a:t>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53844" y="445315"/>
            <a:ext cx="6512511" cy="679429"/>
          </a:xfrm>
        </p:spPr>
        <p:txBody>
          <a:bodyPr/>
          <a:lstStyle/>
          <a:p>
            <a:pPr algn="l"/>
            <a:r>
              <a:rPr lang="ru-RU" dirty="0" smtClean="0"/>
              <a:t>Адвент - календарь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98948" y="260649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Дмитрий\Downloads\20241206_1104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060575"/>
            <a:ext cx="484505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627</TotalTime>
  <Words>584</Words>
  <Application>Microsoft Office PowerPoint</Application>
  <PresentationFormat>Экран (4:3)</PresentationFormat>
  <Paragraphs>93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В ОЖИДАНИИ НОВОГО ГОДА</vt:lpstr>
      <vt:lpstr>Вид проекта: Творческий, краткосрочный (1 мес.) </vt:lpstr>
      <vt:lpstr>Историческая справка</vt:lpstr>
      <vt:lpstr>Цель: создание условий для проявления познавательной активности детей. </vt:lpstr>
      <vt:lpstr>Планируемый результат : </vt:lpstr>
      <vt:lpstr>Этапы реализации проекта:</vt:lpstr>
      <vt:lpstr>2-й этап. Реализация проекта.</vt:lpstr>
      <vt:lpstr>3-й этап. Заключительный. </vt:lpstr>
      <vt:lpstr>Адвент - календарь</vt:lpstr>
      <vt:lpstr>Снежинки из бумаги</vt:lpstr>
      <vt:lpstr>Белый медведь</vt:lpstr>
      <vt:lpstr>Изготовление снеговика</vt:lpstr>
      <vt:lpstr>Новогодняя елочка</vt:lpstr>
      <vt:lpstr>Пластилинография</vt:lpstr>
      <vt:lpstr>Гирлянда из бумаги</vt:lpstr>
      <vt:lpstr>Наряжаем елку</vt:lpstr>
      <vt:lpstr>Рисование Деда Мороза</vt:lpstr>
      <vt:lpstr>Мыши для фотозоны</vt:lpstr>
      <vt:lpstr>Помощь родителей</vt:lpstr>
      <vt:lpstr>Символ года - Змея</vt:lpstr>
      <vt:lpstr>Новогодняя открытка</vt:lpstr>
      <vt:lpstr>Выставка детских работ</vt:lpstr>
      <vt:lpstr>Презентация PowerPoint</vt:lpstr>
      <vt:lpstr>Изготовление новогодних масок</vt:lpstr>
      <vt:lpstr>Полученный результат: </vt:lpstr>
      <vt:lpstr>Презентация PowerPoint</vt:lpstr>
      <vt:lpstr>Спасибо за внимание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«В гостях у сказки»</dc:title>
  <dc:creator>UserXP</dc:creator>
  <cp:lastModifiedBy>Дмитрий</cp:lastModifiedBy>
  <cp:revision>62</cp:revision>
  <dcterms:created xsi:type="dcterms:W3CDTF">2013-05-24T11:40:36Z</dcterms:created>
  <dcterms:modified xsi:type="dcterms:W3CDTF">2025-01-24T01:37:58Z</dcterms:modified>
</cp:coreProperties>
</file>