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BEE3-A37E-4F73-A979-77A2FBFF10EE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3E12-C24F-4585-A352-8BC25F1AF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BEE3-A37E-4F73-A979-77A2FBFF10EE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3E12-C24F-4585-A352-8BC25F1AF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BEE3-A37E-4F73-A979-77A2FBFF10EE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3E12-C24F-4585-A352-8BC25F1AF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BEE3-A37E-4F73-A979-77A2FBFF10EE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3E12-C24F-4585-A352-8BC25F1AF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BEE3-A37E-4F73-A979-77A2FBFF10EE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3E12-C24F-4585-A352-8BC25F1AF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BEE3-A37E-4F73-A979-77A2FBFF10EE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3E12-C24F-4585-A352-8BC25F1AF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BEE3-A37E-4F73-A979-77A2FBFF10EE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3E12-C24F-4585-A352-8BC25F1AF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BEE3-A37E-4F73-A979-77A2FBFF10EE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3E12-C24F-4585-A352-8BC25F1AF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BEE3-A37E-4F73-A979-77A2FBFF10EE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3E12-C24F-4585-A352-8BC25F1AF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BEE3-A37E-4F73-A979-77A2FBFF10EE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3E12-C24F-4585-A352-8BC25F1AF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0BEE3-A37E-4F73-A979-77A2FBFF10EE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23E12-C24F-4585-A352-8BC25F1AF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0BEE3-A37E-4F73-A979-77A2FBFF10EE}" type="datetimeFigureOut">
              <a:rPr lang="ru-RU" smtClean="0"/>
              <a:pPr/>
              <a:t>19.12.2022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23E12-C24F-4585-A352-8BC25F1AF2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5720" y="2143116"/>
            <a:ext cx="38576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Байкал.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Лесистых гор полуовалы,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Касанье голубых лекал,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 скалы, срезанные валом,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 небо, павшее в Байкал.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 сам он – величав и вечен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В гранитной раме вырезной.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 весь – до донышка – просвечен,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И весь – до капельки – родной.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                     Марк Сергеев.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176427"/>
            <a:ext cx="8581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«Байкал, хочу тебя узнать!»</a:t>
            </a:r>
            <a:endParaRPr lang="ru-RU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1720" y="5301208"/>
            <a:ext cx="58560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srgbClr val="FFFF00"/>
                </a:solidFill>
              </a:rPr>
              <a:t>Выполнила:</a:t>
            </a:r>
          </a:p>
          <a:p>
            <a:pPr algn="r"/>
            <a:r>
              <a:rPr lang="ru-RU" dirty="0" smtClean="0">
                <a:solidFill>
                  <a:srgbClr val="FFFF00"/>
                </a:solidFill>
              </a:rPr>
              <a:t>Воспитатель Гончарова А.Н.</a:t>
            </a:r>
          </a:p>
          <a:p>
            <a:pPr algn="ctr"/>
            <a:endParaRPr lang="ru-RU" dirty="0" smtClean="0">
              <a:solidFill>
                <a:srgbClr val="FFFF00"/>
              </a:solidFill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г. Улан-Удэ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</a:rPr>
              <a:t>2022 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1800" y="332656"/>
            <a:ext cx="3091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/>
              <a:t>МАДОУ детский сад №51</a:t>
            </a:r>
          </a:p>
          <a:p>
            <a:pPr algn="ctr"/>
            <a:endParaRPr lang="ru-RU" b="1" dirty="0" smtClean="0"/>
          </a:p>
          <a:p>
            <a:r>
              <a:rPr lang="ru-RU" b="1" dirty="0" smtClean="0"/>
              <a:t>Проект в средней группе №6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5701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Знакомство с красной книгой Байкала</a:t>
            </a:r>
            <a:endParaRPr lang="ru-RU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308351" cy="430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128" y="2204864"/>
            <a:ext cx="432048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9035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Рассматривание макета «Байкал»</a:t>
            </a:r>
            <a:endParaRPr lang="ru-RU" dirty="0"/>
          </a:p>
        </p:txBody>
      </p:sp>
      <p:pic>
        <p:nvPicPr>
          <p:cNvPr id="307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480720" cy="4860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6350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НОД по конструированию</a:t>
            </a:r>
            <a:br>
              <a:rPr lang="ru-RU" dirty="0" smtClean="0"/>
            </a:br>
            <a:r>
              <a:rPr lang="ru-RU" dirty="0" smtClean="0"/>
              <a:t>(открытый показ)</a:t>
            </a:r>
            <a:endParaRPr lang="ru-RU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3" y="2348880"/>
            <a:ext cx="4433467" cy="3325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49" y="2348880"/>
            <a:ext cx="4370451" cy="327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523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221825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Опыт «Очистка воды» </a:t>
            </a:r>
            <a:br>
              <a:rPr lang="ru-RU" dirty="0" smtClean="0"/>
            </a:br>
            <a:r>
              <a:rPr lang="ru-RU" dirty="0" smtClean="0"/>
              <a:t>(способ фильтрования)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583" y="2914404"/>
            <a:ext cx="36004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127375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448262"/>
            <a:ext cx="3269679" cy="3269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171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391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82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6059016" cy="5760640"/>
          </a:xfrm>
        </p:spPr>
        <p:txBody>
          <a:bodyPr>
            <a:normAutofit fontScale="92500" lnSpcReduction="1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 познавательно-исследовательский.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Продолжительность: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краткосрочный (1 месяц).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Участники: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дети средней группы, воспитатель, родители.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Актуальность: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Байкал - одно из древнейших озер мира и это уникальное явление на нашей планете. Он замечателен тем, что хранит высококачественную и пока еще относительно чистую пресную воду. В Байкале сосредоточено около 1/5 ее мировых запасов и более 4/5 запасов нашей страны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Мы живем на территории уникальных мест, обладаем мировым сокровищем - озером Байкал. Проживая в непосредственной близости от него, многие никогда там не были, и мало знают о его флоре и фауне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 знакомстве детей дошкольного возраста со своеобразием, самобытностью родных мест, важно дать им не только знания, но и воспитать интерес к природе, понимание своей причастности к ней.</a:t>
            </a:r>
          </a:p>
        </p:txBody>
      </p:sp>
    </p:spTree>
    <p:extLst>
      <p:ext uri="{BB962C8B-B14F-4D97-AF65-F5344CB8AC3E}">
        <p14:creationId xmlns:p14="http://schemas.microsoft.com/office/powerpoint/2010/main" val="4079890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pPr algn="l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: создание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условий для  развития представлений дошкольников об озере Байкал и природе Прибайкалья.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/>
              <a:t>Задачи </a:t>
            </a:r>
            <a:r>
              <a:rPr lang="ru-RU" b="1" dirty="0" smtClean="0"/>
              <a:t>:</a:t>
            </a:r>
            <a:endParaRPr lang="ru-RU" b="1" dirty="0"/>
          </a:p>
          <a:p>
            <a:r>
              <a:rPr lang="ru-RU" dirty="0"/>
              <a:t>формировать первичные знания об озере Байкал,  о заповедных местах (Байкальский и Баргузинский заповедники);</a:t>
            </a:r>
          </a:p>
          <a:p>
            <a:r>
              <a:rPr lang="ru-RU" dirty="0"/>
              <a:t>расширять представления детей о </a:t>
            </a:r>
            <a:r>
              <a:rPr lang="ru-RU" dirty="0" smtClean="0"/>
              <a:t>животном </a:t>
            </a:r>
            <a:r>
              <a:rPr lang="ru-RU" dirty="0"/>
              <a:t>и растительном мире Прибайкалья, о водных обитателях озера Байкал;</a:t>
            </a:r>
          </a:p>
          <a:p>
            <a:r>
              <a:rPr lang="ru-RU" dirty="0"/>
              <a:t>углублять представления об охране животного и растительного мира Байкала;</a:t>
            </a:r>
          </a:p>
          <a:p>
            <a:r>
              <a:rPr lang="ru-RU" dirty="0"/>
              <a:t>познакомить с эпосом народов Прибайкалья;</a:t>
            </a:r>
          </a:p>
          <a:p>
            <a:r>
              <a:rPr lang="ru-RU" dirty="0"/>
              <a:t>воспитывать любовь к родному краю.</a:t>
            </a:r>
          </a:p>
        </p:txBody>
      </p:sp>
    </p:spTree>
    <p:extLst>
      <p:ext uri="{BB962C8B-B14F-4D97-AF65-F5344CB8AC3E}">
        <p14:creationId xmlns:p14="http://schemas.microsoft.com/office/powerpoint/2010/main" val="1676205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Этапы проекта.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1. Подготовительный:</a:t>
            </a:r>
          </a:p>
          <a:p>
            <a:r>
              <a:rPr lang="ru-RU" dirty="0"/>
              <a:t>Постановка цели, задач по теме: </a:t>
            </a:r>
            <a:r>
              <a:rPr lang="ru-RU" dirty="0" smtClean="0"/>
              <a:t>«Байкал, хочу тебя узнать!»</a:t>
            </a:r>
            <a:endParaRPr lang="ru-RU" dirty="0"/>
          </a:p>
          <a:p>
            <a:endParaRPr lang="ru-RU" dirty="0"/>
          </a:p>
          <a:p>
            <a:r>
              <a:rPr lang="ru-RU" dirty="0" smtClean="0"/>
              <a:t>Планирование </a:t>
            </a:r>
            <a:r>
              <a:rPr lang="ru-RU" dirty="0"/>
              <a:t>индивидуальной и подгрупповой работы с детьми  в совместной самостоятельной деятельности с учётом интеграции образовательных областей;</a:t>
            </a:r>
          </a:p>
          <a:p>
            <a:endParaRPr lang="ru-RU" dirty="0"/>
          </a:p>
          <a:p>
            <a:r>
              <a:rPr lang="ru-RU" dirty="0"/>
              <a:t>С</a:t>
            </a:r>
            <a:r>
              <a:rPr lang="ru-RU" dirty="0" smtClean="0"/>
              <a:t>оздание </a:t>
            </a:r>
            <a:r>
              <a:rPr lang="ru-RU" dirty="0"/>
              <a:t>развивающей среды по теме;</a:t>
            </a:r>
          </a:p>
          <a:p>
            <a:endParaRPr lang="ru-RU" dirty="0"/>
          </a:p>
          <a:p>
            <a:r>
              <a:rPr lang="ru-RU" dirty="0"/>
              <a:t>С</a:t>
            </a:r>
            <a:r>
              <a:rPr lang="ru-RU" dirty="0" smtClean="0"/>
              <a:t>оставление </a:t>
            </a:r>
            <a:r>
              <a:rPr lang="ru-RU" dirty="0"/>
              <a:t>плана основного этапа, определение цели и задач проектной деятельности,</a:t>
            </a:r>
          </a:p>
          <a:p>
            <a:endParaRPr lang="ru-RU" dirty="0"/>
          </a:p>
          <a:p>
            <a:r>
              <a:rPr lang="ru-RU" dirty="0" smtClean="0"/>
              <a:t>Подбор </a:t>
            </a:r>
            <a:r>
              <a:rPr lang="ru-RU" dirty="0"/>
              <a:t>методической и художественной литературы об озере </a:t>
            </a:r>
            <a:r>
              <a:rPr lang="ru-RU" dirty="0" smtClean="0"/>
              <a:t>Байкал.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40213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640871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dirty="0" smtClean="0"/>
              <a:t>2. Основной </a:t>
            </a:r>
          </a:p>
          <a:p>
            <a:pPr marL="0" indent="0">
              <a:buNone/>
            </a:pPr>
            <a:r>
              <a:rPr lang="ru-RU" u="sng" dirty="0" smtClean="0"/>
              <a:t>Познавательное развитие:</a:t>
            </a:r>
          </a:p>
          <a:p>
            <a:pPr marL="0" indent="0">
              <a:buNone/>
            </a:pPr>
            <a:r>
              <a:rPr lang="ru-RU" dirty="0" smtClean="0"/>
              <a:t>- </a:t>
            </a:r>
            <a:r>
              <a:rPr lang="ru-RU" dirty="0"/>
              <a:t>Рассматривание иллюстраций  «Природа Прибайкалья ”;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НОД по конструированию “Флора </a:t>
            </a:r>
            <a:r>
              <a:rPr lang="ru-RU" dirty="0"/>
              <a:t>и фауна Байкала”;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Беседы: «Байкал – священное озеро», </a:t>
            </a:r>
            <a:r>
              <a:rPr lang="ru-RU" dirty="0"/>
              <a:t>«На страже Байкала»;</a:t>
            </a:r>
          </a:p>
          <a:p>
            <a:pPr marL="0" indent="0">
              <a:buNone/>
            </a:pPr>
            <a:r>
              <a:rPr lang="ru-RU" dirty="0"/>
              <a:t>- Просмотр видеофильма о Байкале</a:t>
            </a:r>
            <a:r>
              <a:rPr lang="ru-RU" dirty="0" smtClean="0"/>
              <a:t>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НОД по экологии «Зима на Байкале»;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Рассказ о красной книге </a:t>
            </a:r>
            <a:r>
              <a:rPr lang="ru-RU" dirty="0" smtClean="0"/>
              <a:t>Бурятии;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Проведение опыта по </a:t>
            </a:r>
            <a:r>
              <a:rPr lang="ru-RU" dirty="0"/>
              <a:t>очистке воды (методом фильтрования</a:t>
            </a:r>
            <a:r>
              <a:rPr lang="ru-RU" dirty="0" smtClean="0"/>
              <a:t>);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С/ролевая </a:t>
            </a:r>
            <a:r>
              <a:rPr lang="ru-RU" dirty="0"/>
              <a:t>игра «Поездка на Байкал</a:t>
            </a:r>
            <a:r>
              <a:rPr lang="ru-RU" dirty="0" smtClean="0"/>
              <a:t>»;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Д/игра «Рыбы, птицы, звери</a:t>
            </a:r>
            <a:r>
              <a:rPr lang="ru-RU" dirty="0" smtClean="0"/>
              <a:t>»;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Рассматривание энциклопедий о Байкале</a:t>
            </a:r>
            <a:r>
              <a:rPr lang="ru-RU" dirty="0" smtClean="0"/>
              <a:t>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 Рассматривание </a:t>
            </a:r>
            <a:r>
              <a:rPr lang="ru-RU" dirty="0"/>
              <a:t>макетов о </a:t>
            </a:r>
            <a:r>
              <a:rPr lang="ru-RU" dirty="0" smtClean="0"/>
              <a:t>Байкале из фетра;</a:t>
            </a:r>
            <a:endParaRPr lang="ru-RU" dirty="0"/>
          </a:p>
          <a:p>
            <a:pPr>
              <a:buFontTx/>
              <a:buChar char="-"/>
            </a:pPr>
            <a:r>
              <a:rPr lang="ru-RU" dirty="0" smtClean="0"/>
              <a:t>Настольная </a:t>
            </a:r>
            <a:r>
              <a:rPr lang="ru-RU" dirty="0"/>
              <a:t>игра-лото «Растительный и животный мир Байкала</a:t>
            </a:r>
            <a:r>
              <a:rPr lang="ru-RU" dirty="0" smtClean="0"/>
              <a:t>»;</a:t>
            </a:r>
          </a:p>
          <a:p>
            <a:pPr>
              <a:buFontTx/>
              <a:buChar char="-"/>
            </a:pPr>
            <a:r>
              <a:rPr lang="ru-RU" dirty="0"/>
              <a:t>Загадывание загадок о рыбах, животных, растениях Байкала;</a:t>
            </a:r>
            <a:endParaRPr lang="ru-RU" dirty="0" smtClean="0"/>
          </a:p>
          <a:p>
            <a:pPr marL="0" indent="0">
              <a:buNone/>
            </a:pPr>
            <a:r>
              <a:rPr lang="ru-RU" u="sng" dirty="0" smtClean="0"/>
              <a:t>Чтение художественной </a:t>
            </a:r>
            <a:r>
              <a:rPr lang="ru-RU" u="sng" dirty="0"/>
              <a:t>литературы</a:t>
            </a:r>
            <a:r>
              <a:rPr lang="ru-RU" u="sng" dirty="0" smtClean="0"/>
              <a:t>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стихотворения </a:t>
            </a:r>
            <a:r>
              <a:rPr lang="ru-RU" dirty="0"/>
              <a:t>«Ты был на Байкале» Н. Ярославцев, «Байкал» Ц. </a:t>
            </a:r>
            <a:r>
              <a:rPr lang="ru-RU" dirty="0" err="1"/>
              <a:t>Жимбиев</a:t>
            </a:r>
            <a:r>
              <a:rPr lang="ru-RU" dirty="0" smtClean="0"/>
              <a:t>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рассказ </a:t>
            </a:r>
            <a:r>
              <a:rPr lang="ru-RU" dirty="0"/>
              <a:t>«Стеклянная рыбка» М. Сергеев</a:t>
            </a:r>
            <a:r>
              <a:rPr lang="ru-RU" dirty="0" smtClean="0"/>
              <a:t>;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«</a:t>
            </a:r>
            <a:r>
              <a:rPr lang="ru-RU" dirty="0"/>
              <a:t>Ангарские бусы</a:t>
            </a:r>
            <a:r>
              <a:rPr lang="ru-RU" dirty="0" smtClean="0"/>
              <a:t>», «</a:t>
            </a:r>
            <a:r>
              <a:rPr lang="ru-RU" dirty="0"/>
              <a:t>Омулёвая бочка» В. Стародубов</a:t>
            </a:r>
            <a:r>
              <a:rPr lang="ru-RU" dirty="0" smtClean="0"/>
              <a:t>,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«Медведь и бурундук»  А. </a:t>
            </a:r>
            <a:r>
              <a:rPr lang="ru-RU" dirty="0" err="1" smtClean="0"/>
              <a:t>Тороев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8032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332656"/>
            <a:ext cx="8229600" cy="626469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u="sng" dirty="0" smtClean="0"/>
              <a:t>Социально-коммуникативное:</a:t>
            </a:r>
          </a:p>
          <a:p>
            <a:r>
              <a:rPr lang="ru-RU" dirty="0"/>
              <a:t>Ситуативный разговор «Почему нужно бережно относиться к природе</a:t>
            </a:r>
            <a:r>
              <a:rPr lang="ru-RU" dirty="0" smtClean="0"/>
              <a:t>»;</a:t>
            </a:r>
            <a:endParaRPr lang="ru-RU" dirty="0"/>
          </a:p>
          <a:p>
            <a:r>
              <a:rPr lang="ru-RU" dirty="0" smtClean="0"/>
              <a:t>Составление </a:t>
            </a:r>
            <a:r>
              <a:rPr lang="ru-RU" dirty="0"/>
              <a:t>рассказов из личного опыта «Моё путешествие по Байкалу</a:t>
            </a:r>
            <a:r>
              <a:rPr lang="ru-RU" dirty="0" smtClean="0"/>
              <a:t>»;</a:t>
            </a:r>
            <a:endParaRPr lang="ru-RU" dirty="0"/>
          </a:p>
          <a:p>
            <a:r>
              <a:rPr lang="ru-RU" dirty="0" smtClean="0"/>
              <a:t>Ситуативные </a:t>
            </a:r>
            <a:r>
              <a:rPr lang="ru-RU" dirty="0"/>
              <a:t>разговоры: “Как заботиться о диких животных”; “ Как помочь нерпе”;</a:t>
            </a:r>
          </a:p>
          <a:p>
            <a:pPr marL="0" indent="0">
              <a:buNone/>
            </a:pPr>
            <a:r>
              <a:rPr lang="ru-RU" u="sng" dirty="0" smtClean="0"/>
              <a:t>Художественно-эстетическое:</a:t>
            </a:r>
          </a:p>
          <a:p>
            <a:pPr>
              <a:buFontTx/>
              <a:buChar char="-"/>
            </a:pPr>
            <a:r>
              <a:rPr lang="ru-RU" dirty="0" smtClean="0"/>
              <a:t>Художественное конструирование “Нерпа”,</a:t>
            </a:r>
          </a:p>
          <a:p>
            <a:pPr>
              <a:buFontTx/>
              <a:buChar char="-"/>
            </a:pPr>
            <a:r>
              <a:rPr lang="ru-RU" dirty="0" smtClean="0"/>
              <a:t>Рисование на байкальских камнях;</a:t>
            </a:r>
            <a:endParaRPr lang="ru-RU" dirty="0"/>
          </a:p>
          <a:p>
            <a:pPr>
              <a:buFontTx/>
              <a:buChar char="-"/>
            </a:pPr>
            <a:r>
              <a:rPr lang="ru-RU" dirty="0" smtClean="0"/>
              <a:t>Лепка </a:t>
            </a:r>
            <a:r>
              <a:rPr lang="ru-RU" dirty="0"/>
              <a:t>«Нерпа</a:t>
            </a:r>
            <a:r>
              <a:rPr lang="ru-RU" dirty="0" smtClean="0"/>
              <a:t>»</a:t>
            </a:r>
          </a:p>
          <a:p>
            <a:pPr>
              <a:buFontTx/>
              <a:buChar char="-"/>
            </a:pPr>
            <a:r>
              <a:rPr lang="ru-RU" dirty="0" smtClean="0"/>
              <a:t>Раскраски на тему «Байкал»</a:t>
            </a:r>
            <a:endParaRPr lang="ru-RU" dirty="0"/>
          </a:p>
          <a:p>
            <a:pPr>
              <a:buFontTx/>
              <a:buChar char="-"/>
            </a:pPr>
            <a:r>
              <a:rPr lang="ru-RU" dirty="0" smtClean="0"/>
              <a:t>Прослушивание </a:t>
            </a:r>
            <a:r>
              <a:rPr lang="ru-RU" dirty="0"/>
              <a:t>песни «Славное море, священный Байкал</a:t>
            </a:r>
            <a:r>
              <a:rPr lang="ru-RU" dirty="0" smtClean="0"/>
              <a:t>»;</a:t>
            </a:r>
          </a:p>
          <a:p>
            <a:pPr marL="0" indent="0">
              <a:buNone/>
            </a:pPr>
            <a:r>
              <a:rPr lang="ru-RU" u="sng" dirty="0" smtClean="0"/>
              <a:t>Физическое:</a:t>
            </a:r>
          </a:p>
          <a:p>
            <a:pPr marL="0" indent="0">
              <a:buNone/>
            </a:pPr>
            <a:r>
              <a:rPr lang="ru-RU" dirty="0" smtClean="0"/>
              <a:t>- Игра малой подвижности «Море волнуется раз».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1008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u="sng" dirty="0" smtClean="0"/>
              <a:t>Работа с родителями:</a:t>
            </a:r>
          </a:p>
          <a:p>
            <a:r>
              <a:rPr lang="ru-RU" dirty="0" smtClean="0"/>
              <a:t>Консультация «Сбережём Байкал для наших детей»;</a:t>
            </a:r>
          </a:p>
          <a:p>
            <a:r>
              <a:rPr lang="ru-RU" dirty="0" smtClean="0"/>
              <a:t>Акция «Батарейки – вред природе;</a:t>
            </a:r>
          </a:p>
          <a:p>
            <a:r>
              <a:rPr lang="ru-RU" dirty="0" smtClean="0"/>
              <a:t>Поделки из природного материала.</a:t>
            </a:r>
          </a:p>
          <a:p>
            <a:pPr marL="0" indent="0">
              <a:buNone/>
            </a:pPr>
            <a:r>
              <a:rPr lang="ru-RU" u="sng" dirty="0" smtClean="0"/>
              <a:t>Продукт проекта:</a:t>
            </a:r>
          </a:p>
          <a:p>
            <a:r>
              <a:rPr lang="ru-RU" dirty="0" smtClean="0"/>
              <a:t>«Красная книга Байкала»</a:t>
            </a:r>
          </a:p>
          <a:p>
            <a:r>
              <a:rPr lang="ru-RU" dirty="0" smtClean="0"/>
              <a:t>Выставка поделок из природного материала, «Байкальские камушки»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2403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50904" cy="2218258"/>
          </a:xfrm>
        </p:spPr>
        <p:txBody>
          <a:bodyPr/>
          <a:lstStyle/>
          <a:p>
            <a:r>
              <a:rPr lang="ru-RU" dirty="0" smtClean="0"/>
              <a:t>Рисование на байкальских камнях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7584" y="2636912"/>
            <a:ext cx="4104456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08104" y="3212976"/>
            <a:ext cx="3414315" cy="341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9" b="11442"/>
          <a:stretch/>
        </p:blipFill>
        <p:spPr bwMode="auto">
          <a:xfrm rot="10800000">
            <a:off x="5796134" y="444380"/>
            <a:ext cx="3126283" cy="23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4717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Поделки из природного материала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52596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132856"/>
            <a:ext cx="374441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83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684</Words>
  <Application>Microsoft Office PowerPoint</Application>
  <PresentationFormat>Экран (4:3)</PresentationFormat>
  <Paragraphs>90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Цель: создание условий для  развития представлений дошкольников об озере Байкал и природе Прибайкалья.</vt:lpstr>
      <vt:lpstr>Этапы проекта.</vt:lpstr>
      <vt:lpstr>Презентация PowerPoint</vt:lpstr>
      <vt:lpstr>Презентация PowerPoint</vt:lpstr>
      <vt:lpstr>Презентация PowerPoint</vt:lpstr>
      <vt:lpstr>Рисование на байкальских камнях</vt:lpstr>
      <vt:lpstr>Поделки из природного материала</vt:lpstr>
      <vt:lpstr>Знакомство с красной книгой Байкала</vt:lpstr>
      <vt:lpstr>Рассматривание макета «Байкал»</vt:lpstr>
      <vt:lpstr>НОД по конструированию (открытый показ)</vt:lpstr>
      <vt:lpstr>Опыт «Очистка воды»  (способ фильтрования)</vt:lpstr>
      <vt:lpstr>Спасибо за внимание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Дмитрий</cp:lastModifiedBy>
  <cp:revision>108</cp:revision>
  <dcterms:created xsi:type="dcterms:W3CDTF">2015-11-03T07:48:49Z</dcterms:created>
  <dcterms:modified xsi:type="dcterms:W3CDTF">2022-12-19T10:59:12Z</dcterms:modified>
</cp:coreProperties>
</file>